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sldIdLst>
    <p:sldId id="256" r:id="rId5"/>
    <p:sldId id="268" r:id="rId6"/>
    <p:sldId id="269" r:id="rId7"/>
    <p:sldId id="271" r:id="rId8"/>
    <p:sldId id="272" r:id="rId9"/>
    <p:sldId id="273" r:id="rId10"/>
    <p:sldId id="274" r:id="rId11"/>
    <p:sldId id="277" r:id="rId12"/>
    <p:sldId id="278" r:id="rId13"/>
    <p:sldId id="275" r:id="rId14"/>
    <p:sldId id="276" r:id="rId15"/>
    <p:sldId id="279" r:id="rId16"/>
    <p:sldId id="290" r:id="rId17"/>
    <p:sldId id="285" r:id="rId18"/>
    <p:sldId id="280" r:id="rId19"/>
    <p:sldId id="301" r:id="rId20"/>
    <p:sldId id="303" r:id="rId21"/>
    <p:sldId id="308" r:id="rId22"/>
    <p:sldId id="296" r:id="rId23"/>
    <p:sldId id="302" r:id="rId24"/>
    <p:sldId id="305" r:id="rId25"/>
    <p:sldId id="306" r:id="rId26"/>
    <p:sldId id="282" r:id="rId27"/>
    <p:sldId id="283" r:id="rId28"/>
    <p:sldId id="304" r:id="rId29"/>
    <p:sldId id="314" r:id="rId30"/>
    <p:sldId id="313" r:id="rId31"/>
    <p:sldId id="312" r:id="rId32"/>
    <p:sldId id="310" r:id="rId33"/>
    <p:sldId id="311" r:id="rId34"/>
    <p:sldId id="267" r:id="rId3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86" userDrawn="1">
          <p15:clr>
            <a:srgbClr val="A4A3A4"/>
          </p15:clr>
        </p15:guide>
        <p15:guide id="3" pos="5065" userDrawn="1">
          <p15:clr>
            <a:srgbClr val="A4A3A4"/>
          </p15:clr>
        </p15:guide>
        <p15:guide id="4" pos="4520" userDrawn="1">
          <p15:clr>
            <a:srgbClr val="A4A3A4"/>
          </p15:clr>
        </p15:guide>
        <p15:guide id="5" pos="399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han Xing" initials="YX" lastIdx="1" clrIdx="0">
    <p:extLst>
      <p:ext uri="{19B8F6BF-5375-455C-9EA6-DF929625EA0E}">
        <p15:presenceInfo xmlns:p15="http://schemas.microsoft.com/office/powerpoint/2012/main" userId="S::2916437@uis.no::1f583ea8-28fc-44db-a44d-73882804b93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E50"/>
    <a:srgbClr val="EBE4D9"/>
    <a:srgbClr val="F7931D"/>
    <a:srgbClr val="9BBFE5"/>
    <a:srgbClr val="656794"/>
    <a:srgbClr val="1541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25479B-163D-C445-2CE5-62DAFDCFA904}" v="10" dt="2024-10-03T19:37:52.880"/>
    <p1510:client id="{472942CD-D1D4-72A9-A2CB-A558E665E1E7}" v="47" dt="2024-10-03T14:53:57.538"/>
    <p1510:client id="{56CA400E-E5B2-99D7-E7C0-4DFF2F7DF571}" v="886" dt="2024-10-03T14:32:26.861"/>
    <p1510:client id="{E200520C-F3D1-907F-5964-1AED6B5598E7}" v="214" dt="2024-10-03T14:44:27.5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>
        <p:guide orient="horz" pos="2160"/>
        <p:guide pos="5586"/>
        <p:guide pos="5065"/>
        <p:guide pos="4520"/>
        <p:guide pos="39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han Xing" userId="S::2916437@uis.no::1f583ea8-28fc-44db-a44d-73882804b93d" providerId="AD" clId="Web-{7B8C569A-9430-1B5D-455E-B1F0C836F3C3}"/>
    <pc:docChg chg="modSld">
      <pc:chgData name="Yihan Xing" userId="S::2916437@uis.no::1f583ea8-28fc-44db-a44d-73882804b93d" providerId="AD" clId="Web-{7B8C569A-9430-1B5D-455E-B1F0C836F3C3}" dt="2024-09-24T07:05:35.588" v="31" actId="20577"/>
      <pc:docMkLst>
        <pc:docMk/>
      </pc:docMkLst>
      <pc:sldChg chg="modSp">
        <pc:chgData name="Yihan Xing" userId="S::2916437@uis.no::1f583ea8-28fc-44db-a44d-73882804b93d" providerId="AD" clId="Web-{7B8C569A-9430-1B5D-455E-B1F0C836F3C3}" dt="2024-09-24T07:05:35.588" v="31" actId="20577"/>
        <pc:sldMkLst>
          <pc:docMk/>
          <pc:sldMk cId="1041080057" sldId="273"/>
        </pc:sldMkLst>
        <pc:spChg chg="mod">
          <ac:chgData name="Yihan Xing" userId="S::2916437@uis.no::1f583ea8-28fc-44db-a44d-73882804b93d" providerId="AD" clId="Web-{7B8C569A-9430-1B5D-455E-B1F0C836F3C3}" dt="2024-09-24T07:05:35.588" v="31" actId="20577"/>
          <ac:spMkLst>
            <pc:docMk/>
            <pc:sldMk cId="1041080057" sldId="273"/>
            <ac:spMk id="5" creationId="{493D5F77-8C8C-3283-BD82-376C2C2C0CE3}"/>
          </ac:spMkLst>
        </pc:spChg>
      </pc:sldChg>
    </pc:docChg>
  </pc:docChgLst>
  <pc:docChgLst>
    <pc:chgData name="Yihan Xing" userId="S::2916437@uis.no::1f583ea8-28fc-44db-a44d-73882804b93d" providerId="AD" clId="Web-{E200520C-F3D1-907F-5964-1AED6B5598E7}"/>
    <pc:docChg chg="addSld delSld modSld">
      <pc:chgData name="Yihan Xing" userId="S::2916437@uis.no::1f583ea8-28fc-44db-a44d-73882804b93d" providerId="AD" clId="Web-{E200520C-F3D1-907F-5964-1AED6B5598E7}" dt="2024-10-03T14:44:27.363" v="212" actId="20577"/>
      <pc:docMkLst>
        <pc:docMk/>
      </pc:docMkLst>
      <pc:sldChg chg="modSp">
        <pc:chgData name="Yihan Xing" userId="S::2916437@uis.no::1f583ea8-28fc-44db-a44d-73882804b93d" providerId="AD" clId="Web-{E200520C-F3D1-907F-5964-1AED6B5598E7}" dt="2024-10-03T14:41:34.343" v="114" actId="20577"/>
        <pc:sldMkLst>
          <pc:docMk/>
          <pc:sldMk cId="2057435507" sldId="303"/>
        </pc:sldMkLst>
        <pc:spChg chg="mod">
          <ac:chgData name="Yihan Xing" userId="S::2916437@uis.no::1f583ea8-28fc-44db-a44d-73882804b93d" providerId="AD" clId="Web-{E200520C-F3D1-907F-5964-1AED6B5598E7}" dt="2024-10-03T14:41:34.343" v="114" actId="20577"/>
          <ac:spMkLst>
            <pc:docMk/>
            <pc:sldMk cId="2057435507" sldId="303"/>
            <ac:spMk id="4" creationId="{D6013A7D-B803-C3FE-3931-06F9DB3376EA}"/>
          </ac:spMkLst>
        </pc:spChg>
      </pc:sldChg>
      <pc:sldChg chg="modSp del">
        <pc:chgData name="Yihan Xing" userId="S::2916437@uis.no::1f583ea8-28fc-44db-a44d-73882804b93d" providerId="AD" clId="Web-{E200520C-F3D1-907F-5964-1AED6B5598E7}" dt="2024-10-03T14:42:19.516" v="116"/>
        <pc:sldMkLst>
          <pc:docMk/>
          <pc:sldMk cId="756148172" sldId="307"/>
        </pc:sldMkLst>
        <pc:spChg chg="mod">
          <ac:chgData name="Yihan Xing" userId="S::2916437@uis.no::1f583ea8-28fc-44db-a44d-73882804b93d" providerId="AD" clId="Web-{E200520C-F3D1-907F-5964-1AED6B5598E7}" dt="2024-10-03T14:42:17.829" v="115" actId="20577"/>
          <ac:spMkLst>
            <pc:docMk/>
            <pc:sldMk cId="756148172" sldId="307"/>
            <ac:spMk id="4" creationId="{C37D26DB-B3B2-D6F2-F026-728EF5A299D5}"/>
          </ac:spMkLst>
        </pc:spChg>
      </pc:sldChg>
      <pc:sldChg chg="modSp new">
        <pc:chgData name="Yihan Xing" userId="S::2916437@uis.no::1f583ea8-28fc-44db-a44d-73882804b93d" providerId="AD" clId="Web-{E200520C-F3D1-907F-5964-1AED6B5598E7}" dt="2024-10-03T14:44:27.363" v="212" actId="20577"/>
        <pc:sldMkLst>
          <pc:docMk/>
          <pc:sldMk cId="2046679644" sldId="308"/>
        </pc:sldMkLst>
        <pc:spChg chg="mod">
          <ac:chgData name="Yihan Xing" userId="S::2916437@uis.no::1f583ea8-28fc-44db-a44d-73882804b93d" providerId="AD" clId="Web-{E200520C-F3D1-907F-5964-1AED6B5598E7}" dt="2024-10-03T14:42:42.329" v="130" actId="20577"/>
          <ac:spMkLst>
            <pc:docMk/>
            <pc:sldMk cId="2046679644" sldId="308"/>
            <ac:spMk id="2" creationId="{A497C9DC-2E32-2C69-B2E7-6977265FDDAE}"/>
          </ac:spMkLst>
        </pc:spChg>
        <pc:spChg chg="mod">
          <ac:chgData name="Yihan Xing" userId="S::2916437@uis.no::1f583ea8-28fc-44db-a44d-73882804b93d" providerId="AD" clId="Web-{E200520C-F3D1-907F-5964-1AED6B5598E7}" dt="2024-10-03T14:44:27.363" v="212" actId="20577"/>
          <ac:spMkLst>
            <pc:docMk/>
            <pc:sldMk cId="2046679644" sldId="308"/>
            <ac:spMk id="4" creationId="{8CAB4F72-3F1F-9837-FAF1-20B318E4478D}"/>
          </ac:spMkLst>
        </pc:spChg>
      </pc:sldChg>
    </pc:docChg>
  </pc:docChgLst>
  <pc:docChgLst>
    <pc:chgData name="Yihan Xing" userId="S::2916437@uis.no::1f583ea8-28fc-44db-a44d-73882804b93d" providerId="AD" clId="Web-{3125479B-163D-C445-2CE5-62DAFDCFA904}"/>
    <pc:docChg chg="modSld">
      <pc:chgData name="Yihan Xing" userId="S::2916437@uis.no::1f583ea8-28fc-44db-a44d-73882804b93d" providerId="AD" clId="Web-{3125479B-163D-C445-2CE5-62DAFDCFA904}" dt="2024-10-03T19:37:52.880" v="9" actId="1076"/>
      <pc:docMkLst>
        <pc:docMk/>
      </pc:docMkLst>
      <pc:sldChg chg="delSp modSp">
        <pc:chgData name="Yihan Xing" userId="S::2916437@uis.no::1f583ea8-28fc-44db-a44d-73882804b93d" providerId="AD" clId="Web-{3125479B-163D-C445-2CE5-62DAFDCFA904}" dt="2024-10-03T19:37:52.880" v="9" actId="1076"/>
        <pc:sldMkLst>
          <pc:docMk/>
          <pc:sldMk cId="2127843122" sldId="312"/>
        </pc:sldMkLst>
        <pc:spChg chg="del">
          <ac:chgData name="Yihan Xing" userId="S::2916437@uis.no::1f583ea8-28fc-44db-a44d-73882804b93d" providerId="AD" clId="Web-{3125479B-163D-C445-2CE5-62DAFDCFA904}" dt="2024-10-03T19:37:48.489" v="7"/>
          <ac:spMkLst>
            <pc:docMk/>
            <pc:sldMk cId="2127843122" sldId="312"/>
            <ac:spMk id="2" creationId="{DE94F788-8BA0-17E1-94DE-DA970FC0F5E4}"/>
          </ac:spMkLst>
        </pc:spChg>
        <pc:spChg chg="del">
          <ac:chgData name="Yihan Xing" userId="S::2916437@uis.no::1f583ea8-28fc-44db-a44d-73882804b93d" providerId="AD" clId="Web-{3125479B-163D-C445-2CE5-62DAFDCFA904}" dt="2024-10-03T19:37:50.036" v="8"/>
          <ac:spMkLst>
            <pc:docMk/>
            <pc:sldMk cId="2127843122" sldId="312"/>
            <ac:spMk id="4" creationId="{F3791AB5-F713-5337-C847-B9AAB492EA71}"/>
          </ac:spMkLst>
        </pc:spChg>
        <pc:picChg chg="mod">
          <ac:chgData name="Yihan Xing" userId="S::2916437@uis.no::1f583ea8-28fc-44db-a44d-73882804b93d" providerId="AD" clId="Web-{3125479B-163D-C445-2CE5-62DAFDCFA904}" dt="2024-10-03T19:37:52.880" v="9" actId="1076"/>
          <ac:picMkLst>
            <pc:docMk/>
            <pc:sldMk cId="2127843122" sldId="312"/>
            <ac:picMk id="5" creationId="{D8466C55-DAFA-0641-D1B8-4934F911E0DC}"/>
          </ac:picMkLst>
        </pc:picChg>
      </pc:sldChg>
      <pc:sldChg chg="delSp modSp">
        <pc:chgData name="Yihan Xing" userId="S::2916437@uis.no::1f583ea8-28fc-44db-a44d-73882804b93d" providerId="AD" clId="Web-{3125479B-163D-C445-2CE5-62DAFDCFA904}" dt="2024-10-03T19:37:03.520" v="5" actId="1076"/>
        <pc:sldMkLst>
          <pc:docMk/>
          <pc:sldMk cId="1671630329" sldId="314"/>
        </pc:sldMkLst>
        <pc:spChg chg="del mod">
          <ac:chgData name="Yihan Xing" userId="S::2916437@uis.no::1f583ea8-28fc-44db-a44d-73882804b93d" providerId="AD" clId="Web-{3125479B-163D-C445-2CE5-62DAFDCFA904}" dt="2024-10-03T19:36:57.707" v="2"/>
          <ac:spMkLst>
            <pc:docMk/>
            <pc:sldMk cId="1671630329" sldId="314"/>
            <ac:spMk id="2" creationId="{942C36AD-F77C-1323-2A36-66AFE20AA611}"/>
          </ac:spMkLst>
        </pc:spChg>
        <pc:spChg chg="del mod">
          <ac:chgData name="Yihan Xing" userId="S::2916437@uis.no::1f583ea8-28fc-44db-a44d-73882804b93d" providerId="AD" clId="Web-{3125479B-163D-C445-2CE5-62DAFDCFA904}" dt="2024-10-03T19:36:59.754" v="4"/>
          <ac:spMkLst>
            <pc:docMk/>
            <pc:sldMk cId="1671630329" sldId="314"/>
            <ac:spMk id="4" creationId="{9CBE263C-F1E0-E0C1-3CEF-0131DDE4866B}"/>
          </ac:spMkLst>
        </pc:spChg>
        <pc:picChg chg="mod">
          <ac:chgData name="Yihan Xing" userId="S::2916437@uis.no::1f583ea8-28fc-44db-a44d-73882804b93d" providerId="AD" clId="Web-{3125479B-163D-C445-2CE5-62DAFDCFA904}" dt="2024-10-03T19:37:03.520" v="5" actId="1076"/>
          <ac:picMkLst>
            <pc:docMk/>
            <pc:sldMk cId="1671630329" sldId="314"/>
            <ac:picMk id="6" creationId="{895A9F7B-23EB-C6F2-509F-0F10037BD4AA}"/>
          </ac:picMkLst>
        </pc:picChg>
      </pc:sldChg>
    </pc:docChg>
  </pc:docChgLst>
  <pc:docChgLst>
    <pc:chgData name="Yihan Xing" userId="S::2916437@uis.no::1f583ea8-28fc-44db-a44d-73882804b93d" providerId="AD" clId="Web-{67862422-806F-471C-34FE-7B04E7F14653}"/>
    <pc:docChg chg="modSld">
      <pc:chgData name="Yihan Xing" userId="S::2916437@uis.no::1f583ea8-28fc-44db-a44d-73882804b93d" providerId="AD" clId="Web-{67862422-806F-471C-34FE-7B04E7F14653}" dt="2024-08-05T19:55:07.678" v="161" actId="20577"/>
      <pc:docMkLst>
        <pc:docMk/>
      </pc:docMkLst>
      <pc:sldChg chg="addSp delSp modSp">
        <pc:chgData name="Yihan Xing" userId="S::2916437@uis.no::1f583ea8-28fc-44db-a44d-73882804b93d" providerId="AD" clId="Web-{67862422-806F-471C-34FE-7B04E7F14653}" dt="2024-08-05T19:43:32.717" v="9" actId="1076"/>
        <pc:sldMkLst>
          <pc:docMk/>
          <pc:sldMk cId="2920036315" sldId="298"/>
        </pc:sldMkLst>
        <pc:spChg chg="del">
          <ac:chgData name="Yihan Xing" userId="S::2916437@uis.no::1f583ea8-28fc-44db-a44d-73882804b93d" providerId="AD" clId="Web-{67862422-806F-471C-34FE-7B04E7F14653}" dt="2024-08-05T19:42:33.607" v="4"/>
          <ac:spMkLst>
            <pc:docMk/>
            <pc:sldMk cId="2920036315" sldId="298"/>
            <ac:spMk id="4" creationId="{C0679075-EECA-720D-2333-D2035214301A}"/>
          </ac:spMkLst>
        </pc:spChg>
        <pc:picChg chg="add mod">
          <ac:chgData name="Yihan Xing" userId="S::2916437@uis.no::1f583ea8-28fc-44db-a44d-73882804b93d" providerId="AD" clId="Web-{67862422-806F-471C-34FE-7B04E7F14653}" dt="2024-08-05T19:43:32.702" v="8" actId="1076"/>
          <ac:picMkLst>
            <pc:docMk/>
            <pc:sldMk cId="2920036315" sldId="298"/>
            <ac:picMk id="5" creationId="{047A2144-6203-F253-B44D-14DD6724E321}"/>
          </ac:picMkLst>
        </pc:picChg>
        <pc:picChg chg="add mod">
          <ac:chgData name="Yihan Xing" userId="S::2916437@uis.no::1f583ea8-28fc-44db-a44d-73882804b93d" providerId="AD" clId="Web-{67862422-806F-471C-34FE-7B04E7F14653}" dt="2024-08-05T19:43:32.717" v="9" actId="1076"/>
          <ac:picMkLst>
            <pc:docMk/>
            <pc:sldMk cId="2920036315" sldId="298"/>
            <ac:picMk id="6" creationId="{04A92EBC-C418-0743-9041-54D11EAF8180}"/>
          </ac:picMkLst>
        </pc:picChg>
      </pc:sldChg>
      <pc:sldChg chg="addSp delSp modSp">
        <pc:chgData name="Yihan Xing" userId="S::2916437@uis.no::1f583ea8-28fc-44db-a44d-73882804b93d" providerId="AD" clId="Web-{67862422-806F-471C-34FE-7B04E7F14653}" dt="2024-08-05T19:55:07.678" v="161" actId="20577"/>
        <pc:sldMkLst>
          <pc:docMk/>
          <pc:sldMk cId="871075548" sldId="299"/>
        </pc:sldMkLst>
        <pc:spChg chg="add del mod">
          <ac:chgData name="Yihan Xing" userId="S::2916437@uis.no::1f583ea8-28fc-44db-a44d-73882804b93d" providerId="AD" clId="Web-{67862422-806F-471C-34FE-7B04E7F14653}" dt="2024-08-05T19:55:07.678" v="161" actId="20577"/>
          <ac:spMkLst>
            <pc:docMk/>
            <pc:sldMk cId="871075548" sldId="299"/>
            <ac:spMk id="4" creationId="{C0679075-EECA-720D-2333-D2035214301A}"/>
          </ac:spMkLst>
        </pc:spChg>
      </pc:sldChg>
      <pc:sldChg chg="addSp modSp">
        <pc:chgData name="Yihan Xing" userId="S::2916437@uis.no::1f583ea8-28fc-44db-a44d-73882804b93d" providerId="AD" clId="Web-{67862422-806F-471C-34FE-7B04E7F14653}" dt="2024-08-05T19:54:39.349" v="157" actId="20577"/>
        <pc:sldMkLst>
          <pc:docMk/>
          <pc:sldMk cId="67396776" sldId="300"/>
        </pc:sldMkLst>
        <pc:spChg chg="mod">
          <ac:chgData name="Yihan Xing" userId="S::2916437@uis.no::1f583ea8-28fc-44db-a44d-73882804b93d" providerId="AD" clId="Web-{67862422-806F-471C-34FE-7B04E7F14653}" dt="2024-08-05T19:51:03.330" v="102" actId="1076"/>
          <ac:spMkLst>
            <pc:docMk/>
            <pc:sldMk cId="67396776" sldId="300"/>
            <ac:spMk id="2" creationId="{D8AF12CE-1A85-CEA5-177A-261C7BEEFB1D}"/>
          </ac:spMkLst>
        </pc:spChg>
        <pc:spChg chg="mod">
          <ac:chgData name="Yihan Xing" userId="S::2916437@uis.no::1f583ea8-28fc-44db-a44d-73882804b93d" providerId="AD" clId="Web-{67862422-806F-471C-34FE-7B04E7F14653}" dt="2024-08-05T19:54:39.349" v="157" actId="20577"/>
          <ac:spMkLst>
            <pc:docMk/>
            <pc:sldMk cId="67396776" sldId="300"/>
            <ac:spMk id="4" creationId="{C9FEA7B1-D104-3A97-3993-8E81245A4BFC}"/>
          </ac:spMkLst>
        </pc:spChg>
        <pc:spChg chg="add mod">
          <ac:chgData name="Yihan Xing" userId="S::2916437@uis.no::1f583ea8-28fc-44db-a44d-73882804b93d" providerId="AD" clId="Web-{67862422-806F-471C-34FE-7B04E7F14653}" dt="2024-08-05T19:51:25.424" v="112"/>
          <ac:spMkLst>
            <pc:docMk/>
            <pc:sldMk cId="67396776" sldId="300"/>
            <ac:spMk id="6" creationId="{4F224C51-967B-C798-573D-D021DE3B8726}"/>
          </ac:spMkLst>
        </pc:spChg>
        <pc:picChg chg="add mod">
          <ac:chgData name="Yihan Xing" userId="S::2916437@uis.no::1f583ea8-28fc-44db-a44d-73882804b93d" providerId="AD" clId="Web-{67862422-806F-471C-34FE-7B04E7F14653}" dt="2024-08-05T19:50:58.330" v="101" actId="1076"/>
          <ac:picMkLst>
            <pc:docMk/>
            <pc:sldMk cId="67396776" sldId="300"/>
            <ac:picMk id="5" creationId="{2A8DE6E6-DE4B-3596-99EF-016B67A4A4EE}"/>
          </ac:picMkLst>
        </pc:picChg>
      </pc:sldChg>
    </pc:docChg>
  </pc:docChgLst>
  <pc:docChgLst>
    <pc:chgData name="Yihan Xing" userId="S::2916437@uis.no::1f583ea8-28fc-44db-a44d-73882804b93d" providerId="AD" clId="Web-{844145E8-17F7-35C3-1E7B-C8DDAEA13C8C}"/>
    <pc:docChg chg="addSld modSld sldOrd">
      <pc:chgData name="Yihan Xing" userId="S::2916437@uis.no::1f583ea8-28fc-44db-a44d-73882804b93d" providerId="AD" clId="Web-{844145E8-17F7-35C3-1E7B-C8DDAEA13C8C}" dt="2024-08-05T16:27:26.924" v="247" actId="20577"/>
      <pc:docMkLst>
        <pc:docMk/>
      </pc:docMkLst>
      <pc:sldChg chg="modSp">
        <pc:chgData name="Yihan Xing" userId="S::2916437@uis.no::1f583ea8-28fc-44db-a44d-73882804b93d" providerId="AD" clId="Web-{844145E8-17F7-35C3-1E7B-C8DDAEA13C8C}" dt="2024-08-05T16:12:43.568" v="3" actId="20577"/>
        <pc:sldMkLst>
          <pc:docMk/>
          <pc:sldMk cId="2921897582" sldId="281"/>
        </pc:sldMkLst>
        <pc:spChg chg="mod">
          <ac:chgData name="Yihan Xing" userId="S::2916437@uis.no::1f583ea8-28fc-44db-a44d-73882804b93d" providerId="AD" clId="Web-{844145E8-17F7-35C3-1E7B-C8DDAEA13C8C}" dt="2024-08-05T16:12:43.568" v="3" actId="20577"/>
          <ac:spMkLst>
            <pc:docMk/>
            <pc:sldMk cId="2921897582" sldId="281"/>
            <ac:spMk id="2" creationId="{1533DD80-57FA-0E16-A099-933D187D60CB}"/>
          </ac:spMkLst>
        </pc:spChg>
      </pc:sldChg>
      <pc:sldChg chg="modSp ord">
        <pc:chgData name="Yihan Xing" userId="S::2916437@uis.no::1f583ea8-28fc-44db-a44d-73882804b93d" providerId="AD" clId="Web-{844145E8-17F7-35C3-1E7B-C8DDAEA13C8C}" dt="2024-08-05T16:27:04.799" v="239" actId="20577"/>
        <pc:sldMkLst>
          <pc:docMk/>
          <pc:sldMk cId="387050087" sldId="284"/>
        </pc:sldMkLst>
        <pc:spChg chg="mod">
          <ac:chgData name="Yihan Xing" userId="S::2916437@uis.no::1f583ea8-28fc-44db-a44d-73882804b93d" providerId="AD" clId="Web-{844145E8-17F7-35C3-1E7B-C8DDAEA13C8C}" dt="2024-08-05T16:27:04.799" v="239" actId="20577"/>
          <ac:spMkLst>
            <pc:docMk/>
            <pc:sldMk cId="387050087" sldId="284"/>
            <ac:spMk id="2" creationId="{36CDAF0D-DCFA-649E-BB5D-340454F91C46}"/>
          </ac:spMkLst>
        </pc:spChg>
      </pc:sldChg>
      <pc:sldChg chg="addSp modSp">
        <pc:chgData name="Yihan Xing" userId="S::2916437@uis.no::1f583ea8-28fc-44db-a44d-73882804b93d" providerId="AD" clId="Web-{844145E8-17F7-35C3-1E7B-C8DDAEA13C8C}" dt="2024-08-05T16:20:12.559" v="167" actId="14100"/>
        <pc:sldMkLst>
          <pc:docMk/>
          <pc:sldMk cId="3415258032" sldId="291"/>
        </pc:sldMkLst>
        <pc:spChg chg="add mod">
          <ac:chgData name="Yihan Xing" userId="S::2916437@uis.no::1f583ea8-28fc-44db-a44d-73882804b93d" providerId="AD" clId="Web-{844145E8-17F7-35C3-1E7B-C8DDAEA13C8C}" dt="2024-08-05T16:20:12.559" v="167" actId="14100"/>
          <ac:spMkLst>
            <pc:docMk/>
            <pc:sldMk cId="3415258032" sldId="291"/>
            <ac:spMk id="7" creationId="{3A239280-C7E9-FE37-B84A-E411283D8AE0}"/>
          </ac:spMkLst>
        </pc:spChg>
        <pc:picChg chg="add mod">
          <ac:chgData name="Yihan Xing" userId="S::2916437@uis.no::1f583ea8-28fc-44db-a44d-73882804b93d" providerId="AD" clId="Web-{844145E8-17F7-35C3-1E7B-C8DDAEA13C8C}" dt="2024-08-05T16:18:49.261" v="155" actId="14100"/>
          <ac:picMkLst>
            <pc:docMk/>
            <pc:sldMk cId="3415258032" sldId="291"/>
            <ac:picMk id="5" creationId="{D520AEDE-10C0-ED49-D225-9F6FA4823D17}"/>
          </ac:picMkLst>
        </pc:picChg>
      </pc:sldChg>
      <pc:sldChg chg="addSp modSp">
        <pc:chgData name="Yihan Xing" userId="S::2916437@uis.no::1f583ea8-28fc-44db-a44d-73882804b93d" providerId="AD" clId="Web-{844145E8-17F7-35C3-1E7B-C8DDAEA13C8C}" dt="2024-08-05T16:20:03.434" v="164" actId="1076"/>
        <pc:sldMkLst>
          <pc:docMk/>
          <pc:sldMk cId="2612465672" sldId="292"/>
        </pc:sldMkLst>
        <pc:spChg chg="add mod">
          <ac:chgData name="Yihan Xing" userId="S::2916437@uis.no::1f583ea8-28fc-44db-a44d-73882804b93d" providerId="AD" clId="Web-{844145E8-17F7-35C3-1E7B-C8DDAEA13C8C}" dt="2024-08-05T16:20:03.434" v="164" actId="1076"/>
          <ac:spMkLst>
            <pc:docMk/>
            <pc:sldMk cId="2612465672" sldId="292"/>
            <ac:spMk id="6" creationId="{766CB85D-F043-D62E-50B1-47FC505DBF08}"/>
          </ac:spMkLst>
        </pc:spChg>
        <pc:picChg chg="add mod">
          <ac:chgData name="Yihan Xing" userId="S::2916437@uis.no::1f583ea8-28fc-44db-a44d-73882804b93d" providerId="AD" clId="Web-{844145E8-17F7-35C3-1E7B-C8DDAEA13C8C}" dt="2024-08-05T16:19:29.512" v="158" actId="1076"/>
          <ac:picMkLst>
            <pc:docMk/>
            <pc:sldMk cId="2612465672" sldId="292"/>
            <ac:picMk id="5" creationId="{4CBD615C-3345-40E6-3A06-A00F69AD9E4B}"/>
          </ac:picMkLst>
        </pc:picChg>
      </pc:sldChg>
      <pc:sldChg chg="addSp modSp">
        <pc:chgData name="Yihan Xing" userId="S::2916437@uis.no::1f583ea8-28fc-44db-a44d-73882804b93d" providerId="AD" clId="Web-{844145E8-17F7-35C3-1E7B-C8DDAEA13C8C}" dt="2024-08-05T16:22:53.311" v="196" actId="1076"/>
        <pc:sldMkLst>
          <pc:docMk/>
          <pc:sldMk cId="1629289037" sldId="293"/>
        </pc:sldMkLst>
        <pc:spChg chg="add mod">
          <ac:chgData name="Yihan Xing" userId="S::2916437@uis.no::1f583ea8-28fc-44db-a44d-73882804b93d" providerId="AD" clId="Web-{844145E8-17F7-35C3-1E7B-C8DDAEA13C8C}" dt="2024-08-05T16:22:53.311" v="196" actId="1076"/>
          <ac:spMkLst>
            <pc:docMk/>
            <pc:sldMk cId="1629289037" sldId="293"/>
            <ac:spMk id="11" creationId="{342F4B4A-C2AD-D399-9098-B14D71DA2280}"/>
          </ac:spMkLst>
        </pc:spChg>
        <pc:picChg chg="add mod">
          <ac:chgData name="Yihan Xing" userId="S::2916437@uis.no::1f583ea8-28fc-44db-a44d-73882804b93d" providerId="AD" clId="Web-{844145E8-17F7-35C3-1E7B-C8DDAEA13C8C}" dt="2024-08-05T16:22:29.264" v="189" actId="14100"/>
          <ac:picMkLst>
            <pc:docMk/>
            <pc:sldMk cId="1629289037" sldId="293"/>
            <ac:picMk id="5" creationId="{7F75FAFE-E159-449F-4E5A-7B7C299B95C3}"/>
          </ac:picMkLst>
        </pc:picChg>
        <pc:picChg chg="add mod">
          <ac:chgData name="Yihan Xing" userId="S::2916437@uis.no::1f583ea8-28fc-44db-a44d-73882804b93d" providerId="AD" clId="Web-{844145E8-17F7-35C3-1E7B-C8DDAEA13C8C}" dt="2024-08-05T16:22:26.592" v="188" actId="1076"/>
          <ac:picMkLst>
            <pc:docMk/>
            <pc:sldMk cId="1629289037" sldId="293"/>
            <ac:picMk id="6" creationId="{551B886F-1249-333C-B06F-6286CF48CA24}"/>
          </ac:picMkLst>
        </pc:picChg>
        <pc:picChg chg="add mod">
          <ac:chgData name="Yihan Xing" userId="S::2916437@uis.no::1f583ea8-28fc-44db-a44d-73882804b93d" providerId="AD" clId="Web-{844145E8-17F7-35C3-1E7B-C8DDAEA13C8C}" dt="2024-08-05T16:22:31.873" v="190" actId="1076"/>
          <ac:picMkLst>
            <pc:docMk/>
            <pc:sldMk cId="1629289037" sldId="293"/>
            <ac:picMk id="7" creationId="{87941EFC-E410-5D6B-49DD-591F20107D88}"/>
          </ac:picMkLst>
        </pc:picChg>
      </pc:sldChg>
      <pc:sldChg chg="addSp modSp">
        <pc:chgData name="Yihan Xing" userId="S::2916437@uis.no::1f583ea8-28fc-44db-a44d-73882804b93d" providerId="AD" clId="Web-{844145E8-17F7-35C3-1E7B-C8DDAEA13C8C}" dt="2024-08-05T16:23:21.827" v="200" actId="14100"/>
        <pc:sldMkLst>
          <pc:docMk/>
          <pc:sldMk cId="368456257" sldId="294"/>
        </pc:sldMkLst>
        <pc:picChg chg="add mod">
          <ac:chgData name="Yihan Xing" userId="S::2916437@uis.no::1f583ea8-28fc-44db-a44d-73882804b93d" providerId="AD" clId="Web-{844145E8-17F7-35C3-1E7B-C8DDAEA13C8C}" dt="2024-08-05T16:23:21.827" v="200" actId="14100"/>
          <ac:picMkLst>
            <pc:docMk/>
            <pc:sldMk cId="368456257" sldId="294"/>
            <ac:picMk id="5" creationId="{6703C3AA-F7C9-2CE7-1DC9-A82A5CF86CC1}"/>
          </ac:picMkLst>
        </pc:picChg>
      </pc:sldChg>
      <pc:sldChg chg="addSp modSp">
        <pc:chgData name="Yihan Xing" userId="S::2916437@uis.no::1f583ea8-28fc-44db-a44d-73882804b93d" providerId="AD" clId="Web-{844145E8-17F7-35C3-1E7B-C8DDAEA13C8C}" dt="2024-08-05T16:25:51.579" v="224" actId="14100"/>
        <pc:sldMkLst>
          <pc:docMk/>
          <pc:sldMk cId="2743301402" sldId="295"/>
        </pc:sldMkLst>
        <pc:spChg chg="add mod">
          <ac:chgData name="Yihan Xing" userId="S::2916437@uis.no::1f583ea8-28fc-44db-a44d-73882804b93d" providerId="AD" clId="Web-{844145E8-17F7-35C3-1E7B-C8DDAEA13C8C}" dt="2024-08-05T16:25:51.579" v="224" actId="14100"/>
          <ac:spMkLst>
            <pc:docMk/>
            <pc:sldMk cId="2743301402" sldId="295"/>
            <ac:spMk id="11" creationId="{77F53659-4660-E9E6-C02C-99E2C5C57025}"/>
          </ac:spMkLst>
        </pc:spChg>
        <pc:picChg chg="add mod">
          <ac:chgData name="Yihan Xing" userId="S::2916437@uis.no::1f583ea8-28fc-44db-a44d-73882804b93d" providerId="AD" clId="Web-{844145E8-17F7-35C3-1E7B-C8DDAEA13C8C}" dt="2024-08-05T16:25:30.813" v="216" actId="1076"/>
          <ac:picMkLst>
            <pc:docMk/>
            <pc:sldMk cId="2743301402" sldId="295"/>
            <ac:picMk id="5" creationId="{5F911376-8AC7-82FD-0A02-A3FA870F340A}"/>
          </ac:picMkLst>
        </pc:picChg>
        <pc:picChg chg="add mod">
          <ac:chgData name="Yihan Xing" userId="S::2916437@uis.no::1f583ea8-28fc-44db-a44d-73882804b93d" providerId="AD" clId="Web-{844145E8-17F7-35C3-1E7B-C8DDAEA13C8C}" dt="2024-08-05T16:25:35.766" v="219" actId="14100"/>
          <ac:picMkLst>
            <pc:docMk/>
            <pc:sldMk cId="2743301402" sldId="295"/>
            <ac:picMk id="6" creationId="{581F8FEB-AE70-D0D9-F9C5-8B2160E95C4A}"/>
          </ac:picMkLst>
        </pc:picChg>
        <pc:picChg chg="add mod">
          <ac:chgData name="Yihan Xing" userId="S::2916437@uis.no::1f583ea8-28fc-44db-a44d-73882804b93d" providerId="AD" clId="Web-{844145E8-17F7-35C3-1E7B-C8DDAEA13C8C}" dt="2024-08-05T16:25:32.344" v="217" actId="1076"/>
          <ac:picMkLst>
            <pc:docMk/>
            <pc:sldMk cId="2743301402" sldId="295"/>
            <ac:picMk id="7" creationId="{ADA1DBC7-8358-2FC4-9C3A-A4FD13A94FD2}"/>
          </ac:picMkLst>
        </pc:picChg>
      </pc:sldChg>
      <pc:sldChg chg="addSp delSp modSp new">
        <pc:chgData name="Yihan Xing" userId="S::2916437@uis.no::1f583ea8-28fc-44db-a44d-73882804b93d" providerId="AD" clId="Web-{844145E8-17F7-35C3-1E7B-C8DDAEA13C8C}" dt="2024-08-05T16:18:11.511" v="151" actId="20577"/>
        <pc:sldMkLst>
          <pc:docMk/>
          <pc:sldMk cId="1357369973" sldId="296"/>
        </pc:sldMkLst>
        <pc:spChg chg="mod">
          <ac:chgData name="Yihan Xing" userId="S::2916437@uis.no::1f583ea8-28fc-44db-a44d-73882804b93d" providerId="AD" clId="Web-{844145E8-17F7-35C3-1E7B-C8DDAEA13C8C}" dt="2024-08-05T16:18:11.511" v="151" actId="20577"/>
          <ac:spMkLst>
            <pc:docMk/>
            <pc:sldMk cId="1357369973" sldId="296"/>
            <ac:spMk id="2" creationId="{7CA32A87-6984-5BB9-0F75-5D3E22B99427}"/>
          </ac:spMkLst>
        </pc:spChg>
        <pc:spChg chg="mod">
          <ac:chgData name="Yihan Xing" userId="S::2916437@uis.no::1f583ea8-28fc-44db-a44d-73882804b93d" providerId="AD" clId="Web-{844145E8-17F7-35C3-1E7B-C8DDAEA13C8C}" dt="2024-08-05T16:18:01.792" v="149" actId="20577"/>
          <ac:spMkLst>
            <pc:docMk/>
            <pc:sldMk cId="1357369973" sldId="296"/>
            <ac:spMk id="4" creationId="{82EF2522-FBB0-022B-9F48-B88DC3493329}"/>
          </ac:spMkLst>
        </pc:spChg>
        <pc:spChg chg="add del mod">
          <ac:chgData name="Yihan Xing" userId="S::2916437@uis.no::1f583ea8-28fc-44db-a44d-73882804b93d" providerId="AD" clId="Web-{844145E8-17F7-35C3-1E7B-C8DDAEA13C8C}" dt="2024-08-05T16:17:21.588" v="134"/>
          <ac:spMkLst>
            <pc:docMk/>
            <pc:sldMk cId="1357369973" sldId="296"/>
            <ac:spMk id="6" creationId="{F755A1F9-AED7-2500-F797-0A24408EEF8C}"/>
          </ac:spMkLst>
        </pc:spChg>
      </pc:sldChg>
      <pc:sldChg chg="modSp add replId">
        <pc:chgData name="Yihan Xing" userId="S::2916437@uis.no::1f583ea8-28fc-44db-a44d-73882804b93d" providerId="AD" clId="Web-{844145E8-17F7-35C3-1E7B-C8DDAEA13C8C}" dt="2024-08-05T16:27:17.533" v="244" actId="20577"/>
        <pc:sldMkLst>
          <pc:docMk/>
          <pc:sldMk cId="135200053" sldId="297"/>
        </pc:sldMkLst>
        <pc:spChg chg="mod">
          <ac:chgData name="Yihan Xing" userId="S::2916437@uis.no::1f583ea8-28fc-44db-a44d-73882804b93d" providerId="AD" clId="Web-{844145E8-17F7-35C3-1E7B-C8DDAEA13C8C}" dt="2024-08-05T16:27:17.533" v="244" actId="20577"/>
          <ac:spMkLst>
            <pc:docMk/>
            <pc:sldMk cId="135200053" sldId="297"/>
            <ac:spMk id="2" creationId="{36CDAF0D-DCFA-649E-BB5D-340454F91C46}"/>
          </ac:spMkLst>
        </pc:spChg>
      </pc:sldChg>
      <pc:sldChg chg="modSp add replId">
        <pc:chgData name="Yihan Xing" userId="S::2916437@uis.no::1f583ea8-28fc-44db-a44d-73882804b93d" providerId="AD" clId="Web-{844145E8-17F7-35C3-1E7B-C8DDAEA13C8C}" dt="2024-08-05T16:27:26.924" v="247" actId="20577"/>
        <pc:sldMkLst>
          <pc:docMk/>
          <pc:sldMk cId="4089604217" sldId="298"/>
        </pc:sldMkLst>
        <pc:spChg chg="mod">
          <ac:chgData name="Yihan Xing" userId="S::2916437@uis.no::1f583ea8-28fc-44db-a44d-73882804b93d" providerId="AD" clId="Web-{844145E8-17F7-35C3-1E7B-C8DDAEA13C8C}" dt="2024-08-05T16:27:26.924" v="247" actId="20577"/>
          <ac:spMkLst>
            <pc:docMk/>
            <pc:sldMk cId="4089604217" sldId="298"/>
            <ac:spMk id="2" creationId="{36CDAF0D-DCFA-649E-BB5D-340454F91C46}"/>
          </ac:spMkLst>
        </pc:spChg>
      </pc:sldChg>
    </pc:docChg>
  </pc:docChgLst>
  <pc:docChgLst>
    <pc:chgData name="Yihan Xing" userId="1f583ea8-28fc-44db-a44d-73882804b93d" providerId="ADAL" clId="{34A367F1-531F-4957-A61E-41B1A89185DB}"/>
    <pc:docChg chg="modSld">
      <pc:chgData name="Yihan Xing" userId="1f583ea8-28fc-44db-a44d-73882804b93d" providerId="ADAL" clId="{34A367F1-531F-4957-A61E-41B1A89185DB}" dt="2024-08-12T06:43:04.484" v="0" actId="113"/>
      <pc:docMkLst>
        <pc:docMk/>
      </pc:docMkLst>
      <pc:sldChg chg="modSp mod">
        <pc:chgData name="Yihan Xing" userId="1f583ea8-28fc-44db-a44d-73882804b93d" providerId="ADAL" clId="{34A367F1-531F-4957-A61E-41B1A89185DB}" dt="2024-08-12T06:43:04.484" v="0" actId="113"/>
        <pc:sldMkLst>
          <pc:docMk/>
          <pc:sldMk cId="1041080057" sldId="273"/>
        </pc:sldMkLst>
        <pc:spChg chg="mod">
          <ac:chgData name="Yihan Xing" userId="1f583ea8-28fc-44db-a44d-73882804b93d" providerId="ADAL" clId="{34A367F1-531F-4957-A61E-41B1A89185DB}" dt="2024-08-12T06:43:04.484" v="0" actId="113"/>
          <ac:spMkLst>
            <pc:docMk/>
            <pc:sldMk cId="1041080057" sldId="273"/>
            <ac:spMk id="5" creationId="{493D5F77-8C8C-3283-BD82-376C2C2C0CE3}"/>
          </ac:spMkLst>
        </pc:spChg>
      </pc:sldChg>
    </pc:docChg>
  </pc:docChgLst>
  <pc:docChgLst>
    <pc:chgData name="Yihan Xing" userId="S::2916437@uis.no::1f583ea8-28fc-44db-a44d-73882804b93d" providerId="AD" clId="Web-{472942CD-D1D4-72A9-A2CB-A558E665E1E7}"/>
    <pc:docChg chg="addSld delSld modSld">
      <pc:chgData name="Yihan Xing" userId="S::2916437@uis.no::1f583ea8-28fc-44db-a44d-73882804b93d" providerId="AD" clId="Web-{472942CD-D1D4-72A9-A2CB-A558E665E1E7}" dt="2024-10-03T14:53:57.538" v="39" actId="1076"/>
      <pc:docMkLst>
        <pc:docMk/>
      </pc:docMkLst>
      <pc:sldChg chg="addSp delSp modSp new del">
        <pc:chgData name="Yihan Xing" userId="S::2916437@uis.no::1f583ea8-28fc-44db-a44d-73882804b93d" providerId="AD" clId="Web-{472942CD-D1D4-72A9-A2CB-A558E665E1E7}" dt="2024-10-03T14:48:05.390" v="18"/>
        <pc:sldMkLst>
          <pc:docMk/>
          <pc:sldMk cId="3555251566" sldId="309"/>
        </pc:sldMkLst>
        <pc:spChg chg="del">
          <ac:chgData name="Yihan Xing" userId="S::2916437@uis.no::1f583ea8-28fc-44db-a44d-73882804b93d" providerId="AD" clId="Web-{472942CD-D1D4-72A9-A2CB-A558E665E1E7}" dt="2024-10-03T14:47:27.280" v="3"/>
          <ac:spMkLst>
            <pc:docMk/>
            <pc:sldMk cId="3555251566" sldId="309"/>
            <ac:spMk id="2" creationId="{2FF37B1F-AFA0-852B-E51E-476F14AE419B}"/>
          </ac:spMkLst>
        </pc:spChg>
        <pc:spChg chg="del mod">
          <ac:chgData name="Yihan Xing" userId="S::2916437@uis.no::1f583ea8-28fc-44db-a44d-73882804b93d" providerId="AD" clId="Web-{472942CD-D1D4-72A9-A2CB-A558E665E1E7}" dt="2024-10-03T14:47:26.499" v="2"/>
          <ac:spMkLst>
            <pc:docMk/>
            <pc:sldMk cId="3555251566" sldId="309"/>
            <ac:spMk id="3" creationId="{57BC7CE3-37E4-80AA-E6FA-676FC623B4CA}"/>
          </ac:spMkLst>
        </pc:spChg>
        <pc:picChg chg="add mod">
          <ac:chgData name="Yihan Xing" userId="S::2916437@uis.no::1f583ea8-28fc-44db-a44d-73882804b93d" providerId="AD" clId="Web-{472942CD-D1D4-72A9-A2CB-A558E665E1E7}" dt="2024-10-03T14:47:43.359" v="11" actId="1076"/>
          <ac:picMkLst>
            <pc:docMk/>
            <pc:sldMk cId="3555251566" sldId="309"/>
            <ac:picMk id="5" creationId="{85496C44-0B8E-3A56-6C81-1C55588E4D53}"/>
          </ac:picMkLst>
        </pc:picChg>
      </pc:sldChg>
      <pc:sldChg chg="addSp delSp modSp new">
        <pc:chgData name="Yihan Xing" userId="S::2916437@uis.no::1f583ea8-28fc-44db-a44d-73882804b93d" providerId="AD" clId="Web-{472942CD-D1D4-72A9-A2CB-A558E665E1E7}" dt="2024-10-03T14:48:50.829" v="21"/>
        <pc:sldMkLst>
          <pc:docMk/>
          <pc:sldMk cId="2272690118" sldId="310"/>
        </pc:sldMkLst>
        <pc:picChg chg="add mod">
          <ac:chgData name="Yihan Xing" userId="S::2916437@uis.no::1f583ea8-28fc-44db-a44d-73882804b93d" providerId="AD" clId="Web-{472942CD-D1D4-72A9-A2CB-A558E665E1E7}" dt="2024-10-03T14:48:03.359" v="17" actId="1076"/>
          <ac:picMkLst>
            <pc:docMk/>
            <pc:sldMk cId="2272690118" sldId="310"/>
            <ac:picMk id="6" creationId="{60AB1762-C239-83C6-821C-7B67784930B1}"/>
          </ac:picMkLst>
        </pc:picChg>
        <pc:picChg chg="add del mod">
          <ac:chgData name="Yihan Xing" userId="S::2916437@uis.no::1f583ea8-28fc-44db-a44d-73882804b93d" providerId="AD" clId="Web-{472942CD-D1D4-72A9-A2CB-A558E665E1E7}" dt="2024-10-03T14:48:50.829" v="21"/>
          <ac:picMkLst>
            <pc:docMk/>
            <pc:sldMk cId="2272690118" sldId="310"/>
            <ac:picMk id="7" creationId="{8EC523BA-5164-2459-241B-3CDFE1A98B19}"/>
          </ac:picMkLst>
        </pc:picChg>
      </pc:sldChg>
      <pc:sldChg chg="addSp modSp new">
        <pc:chgData name="Yihan Xing" userId="S::2916437@uis.no::1f583ea8-28fc-44db-a44d-73882804b93d" providerId="AD" clId="Web-{472942CD-D1D4-72A9-A2CB-A558E665E1E7}" dt="2024-10-03T14:49:04.360" v="25" actId="1076"/>
        <pc:sldMkLst>
          <pc:docMk/>
          <pc:sldMk cId="39322899" sldId="311"/>
        </pc:sldMkLst>
        <pc:picChg chg="add mod">
          <ac:chgData name="Yihan Xing" userId="S::2916437@uis.no::1f583ea8-28fc-44db-a44d-73882804b93d" providerId="AD" clId="Web-{472942CD-D1D4-72A9-A2CB-A558E665E1E7}" dt="2024-10-03T14:49:04.360" v="25" actId="1076"/>
          <ac:picMkLst>
            <pc:docMk/>
            <pc:sldMk cId="39322899" sldId="311"/>
            <ac:picMk id="5" creationId="{B1E00F8B-5F30-7BD9-0213-2E3B958B5C29}"/>
          </ac:picMkLst>
        </pc:picChg>
      </pc:sldChg>
      <pc:sldChg chg="addSp modSp new">
        <pc:chgData name="Yihan Xing" userId="S::2916437@uis.no::1f583ea8-28fc-44db-a44d-73882804b93d" providerId="AD" clId="Web-{472942CD-D1D4-72A9-A2CB-A558E665E1E7}" dt="2024-10-03T14:51:08.175" v="27"/>
        <pc:sldMkLst>
          <pc:docMk/>
          <pc:sldMk cId="2127843122" sldId="312"/>
        </pc:sldMkLst>
        <pc:picChg chg="add mod">
          <ac:chgData name="Yihan Xing" userId="S::2916437@uis.no::1f583ea8-28fc-44db-a44d-73882804b93d" providerId="AD" clId="Web-{472942CD-D1D4-72A9-A2CB-A558E665E1E7}" dt="2024-10-03T14:51:08.175" v="27"/>
          <ac:picMkLst>
            <pc:docMk/>
            <pc:sldMk cId="2127843122" sldId="312"/>
            <ac:picMk id="5" creationId="{D8466C55-DAFA-0641-D1B8-4934F911E0DC}"/>
          </ac:picMkLst>
        </pc:picChg>
      </pc:sldChg>
      <pc:sldChg chg="addSp modSp new">
        <pc:chgData name="Yihan Xing" userId="S::2916437@uis.no::1f583ea8-28fc-44db-a44d-73882804b93d" providerId="AD" clId="Web-{472942CD-D1D4-72A9-A2CB-A558E665E1E7}" dt="2024-10-03T14:52:10.051" v="29"/>
        <pc:sldMkLst>
          <pc:docMk/>
          <pc:sldMk cId="376832971" sldId="313"/>
        </pc:sldMkLst>
        <pc:picChg chg="add mod">
          <ac:chgData name="Yihan Xing" userId="S::2916437@uis.no::1f583ea8-28fc-44db-a44d-73882804b93d" providerId="AD" clId="Web-{472942CD-D1D4-72A9-A2CB-A558E665E1E7}" dt="2024-10-03T14:52:10.051" v="29"/>
          <ac:picMkLst>
            <pc:docMk/>
            <pc:sldMk cId="376832971" sldId="313"/>
            <ac:picMk id="5" creationId="{1A4793EB-0807-97F5-E92A-419DE2E70246}"/>
          </ac:picMkLst>
        </pc:picChg>
      </pc:sldChg>
      <pc:sldChg chg="addSp delSp modSp new">
        <pc:chgData name="Yihan Xing" userId="S::2916437@uis.no::1f583ea8-28fc-44db-a44d-73882804b93d" providerId="AD" clId="Web-{472942CD-D1D4-72A9-A2CB-A558E665E1E7}" dt="2024-10-03T14:53:57.538" v="39" actId="1076"/>
        <pc:sldMkLst>
          <pc:docMk/>
          <pc:sldMk cId="1671630329" sldId="314"/>
        </pc:sldMkLst>
        <pc:picChg chg="add del mod">
          <ac:chgData name="Yihan Xing" userId="S::2916437@uis.no::1f583ea8-28fc-44db-a44d-73882804b93d" providerId="AD" clId="Web-{472942CD-D1D4-72A9-A2CB-A558E665E1E7}" dt="2024-10-03T14:53:39.460" v="36"/>
          <ac:picMkLst>
            <pc:docMk/>
            <pc:sldMk cId="1671630329" sldId="314"/>
            <ac:picMk id="5" creationId="{7DEB415E-62F7-57E1-04FC-0081599FA258}"/>
          </ac:picMkLst>
        </pc:picChg>
        <pc:picChg chg="add mod">
          <ac:chgData name="Yihan Xing" userId="S::2916437@uis.no::1f583ea8-28fc-44db-a44d-73882804b93d" providerId="AD" clId="Web-{472942CD-D1D4-72A9-A2CB-A558E665E1E7}" dt="2024-10-03T14:53:57.538" v="39" actId="1076"/>
          <ac:picMkLst>
            <pc:docMk/>
            <pc:sldMk cId="1671630329" sldId="314"/>
            <ac:picMk id="6" creationId="{895A9F7B-23EB-C6F2-509F-0F10037BD4AA}"/>
          </ac:picMkLst>
        </pc:picChg>
      </pc:sldChg>
    </pc:docChg>
  </pc:docChgLst>
  <pc:docChgLst>
    <pc:chgData name="Yihan Xing" userId="S::2916437@uis.no::1f583ea8-28fc-44db-a44d-73882804b93d" providerId="AD" clId="Web-{973E739E-C1F0-8D81-63FA-AE7DB5378CAA}"/>
    <pc:docChg chg="addSld delSld">
      <pc:chgData name="Yihan Xing" userId="S::2916437@uis.no::1f583ea8-28fc-44db-a44d-73882804b93d" providerId="AD" clId="Web-{973E739E-C1F0-8D81-63FA-AE7DB5378CAA}" dt="2024-08-20T14:18:51.374" v="1"/>
      <pc:docMkLst>
        <pc:docMk/>
      </pc:docMkLst>
      <pc:sldChg chg="new del">
        <pc:chgData name="Yihan Xing" userId="S::2916437@uis.no::1f583ea8-28fc-44db-a44d-73882804b93d" providerId="AD" clId="Web-{973E739E-C1F0-8D81-63FA-AE7DB5378CAA}" dt="2024-08-20T14:18:51.374" v="1"/>
        <pc:sldMkLst>
          <pc:docMk/>
          <pc:sldMk cId="3952729080" sldId="301"/>
        </pc:sldMkLst>
      </pc:sldChg>
    </pc:docChg>
  </pc:docChgLst>
  <pc:docChgLst>
    <pc:chgData name="Yihan Xing" userId="1f583ea8-28fc-44db-a44d-73882804b93d" providerId="ADAL" clId="{0F2ADAA9-B978-4BCC-A9CE-6FF9B5627882}"/>
    <pc:docChg chg="undo custSel modSld">
      <pc:chgData name="Yihan Xing" userId="1f583ea8-28fc-44db-a44d-73882804b93d" providerId="ADAL" clId="{0F2ADAA9-B978-4BCC-A9CE-6FF9B5627882}" dt="2024-09-27T06:51:06.101" v="3" actId="27636"/>
      <pc:docMkLst>
        <pc:docMk/>
      </pc:docMkLst>
      <pc:sldChg chg="modSp mod">
        <pc:chgData name="Yihan Xing" userId="1f583ea8-28fc-44db-a44d-73882804b93d" providerId="ADAL" clId="{0F2ADAA9-B978-4BCC-A9CE-6FF9B5627882}" dt="2024-09-27T06:50:10.659" v="1" actId="1076"/>
        <pc:sldMkLst>
          <pc:docMk/>
          <pc:sldMk cId="1811053728" sldId="256"/>
        </pc:sldMkLst>
        <pc:picChg chg="mod">
          <ac:chgData name="Yihan Xing" userId="1f583ea8-28fc-44db-a44d-73882804b93d" providerId="ADAL" clId="{0F2ADAA9-B978-4BCC-A9CE-6FF9B5627882}" dt="2024-09-27T06:50:10.659" v="1" actId="1076"/>
          <ac:picMkLst>
            <pc:docMk/>
            <pc:sldMk cId="1811053728" sldId="256"/>
            <ac:picMk id="6" creationId="{12E96C14-88A8-5D49-1982-86D498DBC9F9}"/>
          </ac:picMkLst>
        </pc:picChg>
      </pc:sldChg>
      <pc:sldChg chg="modSp mod">
        <pc:chgData name="Yihan Xing" userId="1f583ea8-28fc-44db-a44d-73882804b93d" providerId="ADAL" clId="{0F2ADAA9-B978-4BCC-A9CE-6FF9B5627882}" dt="2024-09-27T06:51:06.101" v="3" actId="27636"/>
        <pc:sldMkLst>
          <pc:docMk/>
          <pc:sldMk cId="1884824167" sldId="280"/>
        </pc:sldMkLst>
        <pc:spChg chg="mod">
          <ac:chgData name="Yihan Xing" userId="1f583ea8-28fc-44db-a44d-73882804b93d" providerId="ADAL" clId="{0F2ADAA9-B978-4BCC-A9CE-6FF9B5627882}" dt="2024-09-27T06:51:06.101" v="3" actId="27636"/>
          <ac:spMkLst>
            <pc:docMk/>
            <pc:sldMk cId="1884824167" sldId="280"/>
            <ac:spMk id="4" creationId="{815D263C-B60F-31CC-5384-A9219B268978}"/>
          </ac:spMkLst>
        </pc:spChg>
      </pc:sldChg>
    </pc:docChg>
  </pc:docChgLst>
  <pc:docChgLst>
    <pc:chgData name="Yihan Xing" userId="S::2916437@uis.no::1f583ea8-28fc-44db-a44d-73882804b93d" providerId="AD" clId="Web-{56CA400E-E5B2-99D7-E7C0-4DFF2F7DF571}"/>
    <pc:docChg chg="addSld modSld sldOrd">
      <pc:chgData name="Yihan Xing" userId="S::2916437@uis.no::1f583ea8-28fc-44db-a44d-73882804b93d" providerId="AD" clId="Web-{56CA400E-E5B2-99D7-E7C0-4DFF2F7DF571}" dt="2024-10-03T14:32:26.861" v="865" actId="1076"/>
      <pc:docMkLst>
        <pc:docMk/>
      </pc:docMkLst>
      <pc:sldChg chg="modSp">
        <pc:chgData name="Yihan Xing" userId="S::2916437@uis.no::1f583ea8-28fc-44db-a44d-73882804b93d" providerId="AD" clId="Web-{56CA400E-E5B2-99D7-E7C0-4DFF2F7DF571}" dt="2024-10-03T13:43:03.504" v="2" actId="14100"/>
        <pc:sldMkLst>
          <pc:docMk/>
          <pc:sldMk cId="1811053728" sldId="256"/>
        </pc:sldMkLst>
        <pc:spChg chg="mod">
          <ac:chgData name="Yihan Xing" userId="S::2916437@uis.no::1f583ea8-28fc-44db-a44d-73882804b93d" providerId="AD" clId="Web-{56CA400E-E5B2-99D7-E7C0-4DFF2F7DF571}" dt="2024-10-03T13:43:03.504" v="2" actId="14100"/>
          <ac:spMkLst>
            <pc:docMk/>
            <pc:sldMk cId="1811053728" sldId="256"/>
            <ac:spMk id="12" creationId="{22FF05AB-81BC-4BE0-8C8A-84D2156EF9E1}"/>
          </ac:spMkLst>
        </pc:spChg>
      </pc:sldChg>
      <pc:sldChg chg="addSp delSp modSp">
        <pc:chgData name="Yihan Xing" userId="S::2916437@uis.no::1f583ea8-28fc-44db-a44d-73882804b93d" providerId="AD" clId="Web-{56CA400E-E5B2-99D7-E7C0-4DFF2F7DF571}" dt="2024-10-03T13:44:17.083" v="14" actId="20577"/>
        <pc:sldMkLst>
          <pc:docMk/>
          <pc:sldMk cId="1041080057" sldId="273"/>
        </pc:sldMkLst>
        <pc:spChg chg="mod">
          <ac:chgData name="Yihan Xing" userId="S::2916437@uis.no::1f583ea8-28fc-44db-a44d-73882804b93d" providerId="AD" clId="Web-{56CA400E-E5B2-99D7-E7C0-4DFF2F7DF571}" dt="2024-10-03T13:44:17.083" v="14" actId="20577"/>
          <ac:spMkLst>
            <pc:docMk/>
            <pc:sldMk cId="1041080057" sldId="273"/>
            <ac:spMk id="5" creationId="{493D5F77-8C8C-3283-BD82-376C2C2C0CE3}"/>
          </ac:spMkLst>
        </pc:spChg>
        <pc:picChg chg="del">
          <ac:chgData name="Yihan Xing" userId="S::2916437@uis.no::1f583ea8-28fc-44db-a44d-73882804b93d" providerId="AD" clId="Web-{56CA400E-E5B2-99D7-E7C0-4DFF2F7DF571}" dt="2024-10-03T13:43:47.208" v="3"/>
          <ac:picMkLst>
            <pc:docMk/>
            <pc:sldMk cId="1041080057" sldId="273"/>
            <ac:picMk id="4" creationId="{792372D9-258E-9A92-808E-1122A3753B94}"/>
          </ac:picMkLst>
        </pc:picChg>
        <pc:picChg chg="add mod">
          <ac:chgData name="Yihan Xing" userId="S::2916437@uis.no::1f583ea8-28fc-44db-a44d-73882804b93d" providerId="AD" clId="Web-{56CA400E-E5B2-99D7-E7C0-4DFF2F7DF571}" dt="2024-10-03T13:44:00.536" v="6" actId="14100"/>
          <ac:picMkLst>
            <pc:docMk/>
            <pc:sldMk cId="1041080057" sldId="273"/>
            <ac:picMk id="7" creationId="{BAC31A28-D6D8-09B0-9337-C2B21E4310B0}"/>
          </ac:picMkLst>
        </pc:picChg>
      </pc:sldChg>
      <pc:sldChg chg="addSp delSp modSp">
        <pc:chgData name="Yihan Xing" userId="S::2916437@uis.no::1f583ea8-28fc-44db-a44d-73882804b93d" providerId="AD" clId="Web-{56CA400E-E5B2-99D7-E7C0-4DFF2F7DF571}" dt="2024-10-03T14:02:20.318" v="367" actId="20577"/>
        <pc:sldMkLst>
          <pc:docMk/>
          <pc:sldMk cId="947166629" sldId="282"/>
        </pc:sldMkLst>
        <pc:spChg chg="add del mod">
          <ac:chgData name="Yihan Xing" userId="S::2916437@uis.no::1f583ea8-28fc-44db-a44d-73882804b93d" providerId="AD" clId="Web-{56CA400E-E5B2-99D7-E7C0-4DFF2F7DF571}" dt="2024-10-03T14:02:20.318" v="367" actId="20577"/>
          <ac:spMkLst>
            <pc:docMk/>
            <pc:sldMk cId="947166629" sldId="282"/>
            <ac:spMk id="4" creationId="{20AA86D6-922C-7C40-A828-B549EF9E98C5}"/>
          </ac:spMkLst>
        </pc:spChg>
        <pc:spChg chg="add del mod">
          <ac:chgData name="Yihan Xing" userId="S::2916437@uis.no::1f583ea8-28fc-44db-a44d-73882804b93d" providerId="AD" clId="Web-{56CA400E-E5B2-99D7-E7C0-4DFF2F7DF571}" dt="2024-10-03T13:56:53.516" v="218"/>
          <ac:spMkLst>
            <pc:docMk/>
            <pc:sldMk cId="947166629" sldId="282"/>
            <ac:spMk id="8" creationId="{1AFB4186-8598-276A-A41B-71A1019B0084}"/>
          </ac:spMkLst>
        </pc:spChg>
        <pc:picChg chg="del">
          <ac:chgData name="Yihan Xing" userId="S::2916437@uis.no::1f583ea8-28fc-44db-a44d-73882804b93d" providerId="AD" clId="Web-{56CA400E-E5B2-99D7-E7C0-4DFF2F7DF571}" dt="2024-10-03T13:55:11.156" v="184"/>
          <ac:picMkLst>
            <pc:docMk/>
            <pc:sldMk cId="947166629" sldId="282"/>
            <ac:picMk id="5" creationId="{1CA2887D-A67C-01D3-F77E-12854B9AC1AE}"/>
          </ac:picMkLst>
        </pc:picChg>
        <pc:picChg chg="add mod">
          <ac:chgData name="Yihan Xing" userId="S::2916437@uis.no::1f583ea8-28fc-44db-a44d-73882804b93d" providerId="AD" clId="Web-{56CA400E-E5B2-99D7-E7C0-4DFF2F7DF571}" dt="2024-10-03T14:00:37.067" v="319" actId="1076"/>
          <ac:picMkLst>
            <pc:docMk/>
            <pc:sldMk cId="947166629" sldId="282"/>
            <ac:picMk id="6" creationId="{C8E2C08D-D0D9-464C-27F0-39F525FD400B}"/>
          </ac:picMkLst>
        </pc:picChg>
      </pc:sldChg>
      <pc:sldChg chg="addSp delSp modSp">
        <pc:chgData name="Yihan Xing" userId="S::2916437@uis.no::1f583ea8-28fc-44db-a44d-73882804b93d" providerId="AD" clId="Web-{56CA400E-E5B2-99D7-E7C0-4DFF2F7DF571}" dt="2024-10-03T14:06:11.993" v="445" actId="20577"/>
        <pc:sldMkLst>
          <pc:docMk/>
          <pc:sldMk cId="2771317547" sldId="283"/>
        </pc:sldMkLst>
        <pc:spChg chg="mod">
          <ac:chgData name="Yihan Xing" userId="S::2916437@uis.no::1f583ea8-28fc-44db-a44d-73882804b93d" providerId="AD" clId="Web-{56CA400E-E5B2-99D7-E7C0-4DFF2F7DF571}" dt="2024-10-03T14:04:43.914" v="372" actId="20577"/>
          <ac:spMkLst>
            <pc:docMk/>
            <pc:sldMk cId="2771317547" sldId="283"/>
            <ac:spMk id="2" creationId="{FB494C2F-EB56-CCE6-8F1F-D7E9373418D4}"/>
          </ac:spMkLst>
        </pc:spChg>
        <pc:spChg chg="add mod">
          <ac:chgData name="Yihan Xing" userId="S::2916437@uis.no::1f583ea8-28fc-44db-a44d-73882804b93d" providerId="AD" clId="Web-{56CA400E-E5B2-99D7-E7C0-4DFF2F7DF571}" dt="2024-10-03T14:06:11.993" v="445" actId="20577"/>
          <ac:spMkLst>
            <pc:docMk/>
            <pc:sldMk cId="2771317547" sldId="283"/>
            <ac:spMk id="7" creationId="{83D943FE-470E-E37F-A78F-DC3674123227}"/>
          </ac:spMkLst>
        </pc:spChg>
        <pc:picChg chg="del">
          <ac:chgData name="Yihan Xing" userId="S::2916437@uis.no::1f583ea8-28fc-44db-a44d-73882804b93d" providerId="AD" clId="Web-{56CA400E-E5B2-99D7-E7C0-4DFF2F7DF571}" dt="2024-10-03T14:04:31.383" v="368"/>
          <ac:picMkLst>
            <pc:docMk/>
            <pc:sldMk cId="2771317547" sldId="283"/>
            <ac:picMk id="4" creationId="{A3919194-960D-0BB9-A00E-5CD6371BE6CB}"/>
          </ac:picMkLst>
        </pc:picChg>
        <pc:picChg chg="add mod">
          <ac:chgData name="Yihan Xing" userId="S::2916437@uis.no::1f583ea8-28fc-44db-a44d-73882804b93d" providerId="AD" clId="Web-{56CA400E-E5B2-99D7-E7C0-4DFF2F7DF571}" dt="2024-10-03T14:04:37.258" v="371" actId="14100"/>
          <ac:picMkLst>
            <pc:docMk/>
            <pc:sldMk cId="2771317547" sldId="283"/>
            <ac:picMk id="5" creationId="{9BCA4419-368E-5F00-559B-F1024247E961}"/>
          </ac:picMkLst>
        </pc:picChg>
      </pc:sldChg>
      <pc:sldChg chg="addSp delSp modSp">
        <pc:chgData name="Yihan Xing" userId="S::2916437@uis.no::1f583ea8-28fc-44db-a44d-73882804b93d" providerId="AD" clId="Web-{56CA400E-E5B2-99D7-E7C0-4DFF2F7DF571}" dt="2024-10-03T13:48:22.665" v="142" actId="20577"/>
        <pc:sldMkLst>
          <pc:docMk/>
          <pc:sldMk cId="1357369973" sldId="296"/>
        </pc:sldMkLst>
        <pc:spChg chg="mod">
          <ac:chgData name="Yihan Xing" userId="S::2916437@uis.no::1f583ea8-28fc-44db-a44d-73882804b93d" providerId="AD" clId="Web-{56CA400E-E5B2-99D7-E7C0-4DFF2F7DF571}" dt="2024-10-03T13:48:22.665" v="142" actId="20577"/>
          <ac:spMkLst>
            <pc:docMk/>
            <pc:sldMk cId="1357369973" sldId="296"/>
            <ac:spMk id="2" creationId="{7CA32A87-6984-5BB9-0F75-5D3E22B99427}"/>
          </ac:spMkLst>
        </pc:spChg>
        <pc:spChg chg="mod">
          <ac:chgData name="Yihan Xing" userId="S::2916437@uis.no::1f583ea8-28fc-44db-a44d-73882804b93d" providerId="AD" clId="Web-{56CA400E-E5B2-99D7-E7C0-4DFF2F7DF571}" dt="2024-10-03T13:48:16.353" v="141" actId="20577"/>
          <ac:spMkLst>
            <pc:docMk/>
            <pc:sldMk cId="1357369973" sldId="296"/>
            <ac:spMk id="4" creationId="{82EF2522-FBB0-022B-9F48-B88DC3493329}"/>
          </ac:spMkLst>
        </pc:spChg>
        <pc:spChg chg="del">
          <ac:chgData name="Yihan Xing" userId="S::2916437@uis.no::1f583ea8-28fc-44db-a44d-73882804b93d" providerId="AD" clId="Web-{56CA400E-E5B2-99D7-E7C0-4DFF2F7DF571}" dt="2024-10-03T13:47:39.227" v="96"/>
          <ac:spMkLst>
            <pc:docMk/>
            <pc:sldMk cId="1357369973" sldId="296"/>
            <ac:spMk id="13" creationId="{DF8BC164-E230-753F-2C7E-B4EE7BA77CF1}"/>
          </ac:spMkLst>
        </pc:spChg>
        <pc:picChg chg="add mod">
          <ac:chgData name="Yihan Xing" userId="S::2916437@uis.no::1f583ea8-28fc-44db-a44d-73882804b93d" providerId="AD" clId="Web-{56CA400E-E5B2-99D7-E7C0-4DFF2F7DF571}" dt="2024-10-03T13:47:34.352" v="95" actId="1076"/>
          <ac:picMkLst>
            <pc:docMk/>
            <pc:sldMk cId="1357369973" sldId="296"/>
            <ac:picMk id="5" creationId="{900F6228-115E-1B4E-BD1F-11AE3A649753}"/>
          </ac:picMkLst>
        </pc:picChg>
        <pc:picChg chg="del">
          <ac:chgData name="Yihan Xing" userId="S::2916437@uis.no::1f583ea8-28fc-44db-a44d-73882804b93d" providerId="AD" clId="Web-{56CA400E-E5B2-99D7-E7C0-4DFF2F7DF571}" dt="2024-10-03T13:47:23.774" v="91"/>
          <ac:picMkLst>
            <pc:docMk/>
            <pc:sldMk cId="1357369973" sldId="296"/>
            <ac:picMk id="6" creationId="{B7ED9F22-1782-8B01-97F9-52405F92C54D}"/>
          </ac:picMkLst>
        </pc:picChg>
      </pc:sldChg>
      <pc:sldChg chg="modSp">
        <pc:chgData name="Yihan Xing" userId="S::2916437@uis.no::1f583ea8-28fc-44db-a44d-73882804b93d" providerId="AD" clId="Web-{56CA400E-E5B2-99D7-E7C0-4DFF2F7DF571}" dt="2024-10-03T13:51:41.949" v="183" actId="20577"/>
        <pc:sldMkLst>
          <pc:docMk/>
          <pc:sldMk cId="2028203795" sldId="302"/>
        </pc:sldMkLst>
        <pc:spChg chg="mod">
          <ac:chgData name="Yihan Xing" userId="S::2916437@uis.no::1f583ea8-28fc-44db-a44d-73882804b93d" providerId="AD" clId="Web-{56CA400E-E5B2-99D7-E7C0-4DFF2F7DF571}" dt="2024-10-03T13:51:41.949" v="183" actId="20577"/>
          <ac:spMkLst>
            <pc:docMk/>
            <pc:sldMk cId="2028203795" sldId="302"/>
            <ac:spMk id="4" creationId="{000F7319-275A-FD66-E741-5FBA066F595D}"/>
          </ac:spMkLst>
        </pc:spChg>
      </pc:sldChg>
      <pc:sldChg chg="modSp">
        <pc:chgData name="Yihan Xing" userId="S::2916437@uis.no::1f583ea8-28fc-44db-a44d-73882804b93d" providerId="AD" clId="Web-{56CA400E-E5B2-99D7-E7C0-4DFF2F7DF571}" dt="2024-10-03T14:30:11.968" v="838" actId="20577"/>
        <pc:sldMkLst>
          <pc:docMk/>
          <pc:sldMk cId="2057435507" sldId="303"/>
        </pc:sldMkLst>
        <pc:spChg chg="mod">
          <ac:chgData name="Yihan Xing" userId="S::2916437@uis.no::1f583ea8-28fc-44db-a44d-73882804b93d" providerId="AD" clId="Web-{56CA400E-E5B2-99D7-E7C0-4DFF2F7DF571}" dt="2024-10-03T14:30:11.968" v="838" actId="20577"/>
          <ac:spMkLst>
            <pc:docMk/>
            <pc:sldMk cId="2057435507" sldId="303"/>
            <ac:spMk id="4" creationId="{D6013A7D-B803-C3FE-3931-06F9DB3376EA}"/>
          </ac:spMkLst>
        </pc:spChg>
      </pc:sldChg>
      <pc:sldChg chg="modSp new">
        <pc:chgData name="Yihan Xing" userId="S::2916437@uis.no::1f583ea8-28fc-44db-a44d-73882804b93d" providerId="AD" clId="Web-{56CA400E-E5B2-99D7-E7C0-4DFF2F7DF571}" dt="2024-10-03T14:23:15.696" v="825" actId="20577"/>
        <pc:sldMkLst>
          <pc:docMk/>
          <pc:sldMk cId="1776625412" sldId="304"/>
        </pc:sldMkLst>
        <pc:spChg chg="mod">
          <ac:chgData name="Yihan Xing" userId="S::2916437@uis.no::1f583ea8-28fc-44db-a44d-73882804b93d" providerId="AD" clId="Web-{56CA400E-E5B2-99D7-E7C0-4DFF2F7DF571}" dt="2024-10-03T14:07:52.761" v="456" actId="20577"/>
          <ac:spMkLst>
            <pc:docMk/>
            <pc:sldMk cId="1776625412" sldId="304"/>
            <ac:spMk id="2" creationId="{AF35F6C0-92F9-6A2B-1104-94AAD2C448B5}"/>
          </ac:spMkLst>
        </pc:spChg>
        <pc:spChg chg="mod">
          <ac:chgData name="Yihan Xing" userId="S::2916437@uis.no::1f583ea8-28fc-44db-a44d-73882804b93d" providerId="AD" clId="Web-{56CA400E-E5B2-99D7-E7C0-4DFF2F7DF571}" dt="2024-10-03T14:23:15.696" v="825" actId="20577"/>
          <ac:spMkLst>
            <pc:docMk/>
            <pc:sldMk cId="1776625412" sldId="304"/>
            <ac:spMk id="4" creationId="{5CB551B9-0B55-EC77-54D2-DA05FE497AFB}"/>
          </ac:spMkLst>
        </pc:spChg>
      </pc:sldChg>
      <pc:sldChg chg="addSp delSp modSp add ord replId">
        <pc:chgData name="Yihan Xing" userId="S::2916437@uis.no::1f583ea8-28fc-44db-a44d-73882804b93d" providerId="AD" clId="Web-{56CA400E-E5B2-99D7-E7C0-4DFF2F7DF571}" dt="2024-10-03T14:12:58.468" v="554" actId="20577"/>
        <pc:sldMkLst>
          <pc:docMk/>
          <pc:sldMk cId="1030287713" sldId="305"/>
        </pc:sldMkLst>
        <pc:spChg chg="mod">
          <ac:chgData name="Yihan Xing" userId="S::2916437@uis.no::1f583ea8-28fc-44db-a44d-73882804b93d" providerId="AD" clId="Web-{56CA400E-E5B2-99D7-E7C0-4DFF2F7DF571}" dt="2024-10-03T14:09:13.637" v="479" actId="20577"/>
          <ac:spMkLst>
            <pc:docMk/>
            <pc:sldMk cId="1030287713" sldId="305"/>
            <ac:spMk id="2" creationId="{AF35F6C0-92F9-6A2B-1104-94AAD2C448B5}"/>
          </ac:spMkLst>
        </pc:spChg>
        <pc:spChg chg="mod">
          <ac:chgData name="Yihan Xing" userId="S::2916437@uis.no::1f583ea8-28fc-44db-a44d-73882804b93d" providerId="AD" clId="Web-{56CA400E-E5B2-99D7-E7C0-4DFF2F7DF571}" dt="2024-10-03T14:12:58.468" v="554" actId="20577"/>
          <ac:spMkLst>
            <pc:docMk/>
            <pc:sldMk cId="1030287713" sldId="305"/>
            <ac:spMk id="4" creationId="{5CB551B9-0B55-EC77-54D2-DA05FE497AFB}"/>
          </ac:spMkLst>
        </pc:spChg>
        <pc:spChg chg="add del mod">
          <ac:chgData name="Yihan Xing" userId="S::2916437@uis.no::1f583ea8-28fc-44db-a44d-73882804b93d" providerId="AD" clId="Web-{56CA400E-E5B2-99D7-E7C0-4DFF2F7DF571}" dt="2024-10-03T14:11:05.998" v="491"/>
          <ac:spMkLst>
            <pc:docMk/>
            <pc:sldMk cId="1030287713" sldId="305"/>
            <ac:spMk id="5" creationId="{28AF65F1-6613-476B-5082-23BD12D911FE}"/>
          </ac:spMkLst>
        </pc:spChg>
      </pc:sldChg>
      <pc:sldChg chg="addSp modSp new">
        <pc:chgData name="Yihan Xing" userId="S::2916437@uis.no::1f583ea8-28fc-44db-a44d-73882804b93d" providerId="AD" clId="Web-{56CA400E-E5B2-99D7-E7C0-4DFF2F7DF571}" dt="2024-10-03T14:18:32.301" v="673" actId="14100"/>
        <pc:sldMkLst>
          <pc:docMk/>
          <pc:sldMk cId="3137849175" sldId="306"/>
        </pc:sldMkLst>
        <pc:spChg chg="mod">
          <ac:chgData name="Yihan Xing" userId="S::2916437@uis.no::1f583ea8-28fc-44db-a44d-73882804b93d" providerId="AD" clId="Web-{56CA400E-E5B2-99D7-E7C0-4DFF2F7DF571}" dt="2024-10-03T14:18:25.629" v="671" actId="1076"/>
          <ac:spMkLst>
            <pc:docMk/>
            <pc:sldMk cId="3137849175" sldId="306"/>
            <ac:spMk id="2" creationId="{B5F26F10-1809-D15D-B06C-CE6BAB4E9949}"/>
          </ac:spMkLst>
        </pc:spChg>
        <pc:spChg chg="mod">
          <ac:chgData name="Yihan Xing" userId="S::2916437@uis.no::1f583ea8-28fc-44db-a44d-73882804b93d" providerId="AD" clId="Web-{56CA400E-E5B2-99D7-E7C0-4DFF2F7DF571}" dt="2024-10-03T14:18:32.301" v="673" actId="14100"/>
          <ac:spMkLst>
            <pc:docMk/>
            <pc:sldMk cId="3137849175" sldId="306"/>
            <ac:spMk id="4" creationId="{DEBD204C-AD41-B515-C77E-E31E6DEDDADC}"/>
          </ac:spMkLst>
        </pc:spChg>
        <pc:picChg chg="add mod">
          <ac:chgData name="Yihan Xing" userId="S::2916437@uis.no::1f583ea8-28fc-44db-a44d-73882804b93d" providerId="AD" clId="Web-{56CA400E-E5B2-99D7-E7C0-4DFF2F7DF571}" dt="2024-10-03T14:18:29.333" v="672" actId="1076"/>
          <ac:picMkLst>
            <pc:docMk/>
            <pc:sldMk cId="3137849175" sldId="306"/>
            <ac:picMk id="5" creationId="{2A506C63-A3C8-BA6A-56F3-EA4B0BBAA2DA}"/>
          </ac:picMkLst>
        </pc:picChg>
        <pc:picChg chg="add mod">
          <ac:chgData name="Yihan Xing" userId="S::2916437@uis.no::1f583ea8-28fc-44db-a44d-73882804b93d" providerId="AD" clId="Web-{56CA400E-E5B2-99D7-E7C0-4DFF2F7DF571}" dt="2024-10-03T14:16:08.893" v="576" actId="1076"/>
          <ac:picMkLst>
            <pc:docMk/>
            <pc:sldMk cId="3137849175" sldId="306"/>
            <ac:picMk id="6" creationId="{4C076FE2-06E5-D43F-ABAF-6B6FFE297BDE}"/>
          </ac:picMkLst>
        </pc:picChg>
      </pc:sldChg>
      <pc:sldChg chg="modSp new">
        <pc:chgData name="Yihan Xing" userId="S::2916437@uis.no::1f583ea8-28fc-44db-a44d-73882804b93d" providerId="AD" clId="Web-{56CA400E-E5B2-99D7-E7C0-4DFF2F7DF571}" dt="2024-10-03T14:32:26.861" v="865" actId="1076"/>
        <pc:sldMkLst>
          <pc:docMk/>
          <pc:sldMk cId="756148172" sldId="307"/>
        </pc:sldMkLst>
        <pc:spChg chg="mod">
          <ac:chgData name="Yihan Xing" userId="S::2916437@uis.no::1f583ea8-28fc-44db-a44d-73882804b93d" providerId="AD" clId="Web-{56CA400E-E5B2-99D7-E7C0-4DFF2F7DF571}" dt="2024-10-03T14:31:34.751" v="845" actId="20577"/>
          <ac:spMkLst>
            <pc:docMk/>
            <pc:sldMk cId="756148172" sldId="307"/>
            <ac:spMk id="2" creationId="{9BD9A628-41D9-EA1B-CE9E-A570E8A3CDF8}"/>
          </ac:spMkLst>
        </pc:spChg>
        <pc:spChg chg="mod">
          <ac:chgData name="Yihan Xing" userId="S::2916437@uis.no::1f583ea8-28fc-44db-a44d-73882804b93d" providerId="AD" clId="Web-{56CA400E-E5B2-99D7-E7C0-4DFF2F7DF571}" dt="2024-10-03T14:32:26.861" v="865" actId="1076"/>
          <ac:spMkLst>
            <pc:docMk/>
            <pc:sldMk cId="756148172" sldId="307"/>
            <ac:spMk id="4" creationId="{C37D26DB-B3B2-D6F2-F026-728EF5A299D5}"/>
          </ac:spMkLst>
        </pc:spChg>
      </pc:sldChg>
    </pc:docChg>
  </pc:docChgLst>
  <pc:docChgLst>
    <pc:chgData name="Yihan Xing" userId="S::2916437@uis.no::1f583ea8-28fc-44db-a44d-73882804b93d" providerId="AD" clId="Web-{760935B8-B405-387C-92BD-D190E0B8D7FD}"/>
    <pc:docChg chg="addSld delSld modSld">
      <pc:chgData name="Yihan Xing" userId="S::2916437@uis.no::1f583ea8-28fc-44db-a44d-73882804b93d" providerId="AD" clId="Web-{760935B8-B405-387C-92BD-D190E0B8D7FD}" dt="2024-09-23T20:00:54.623" v="991" actId="1076"/>
      <pc:docMkLst>
        <pc:docMk/>
      </pc:docMkLst>
      <pc:sldChg chg="addSp delSp modSp">
        <pc:chgData name="Yihan Xing" userId="S::2916437@uis.no::1f583ea8-28fc-44db-a44d-73882804b93d" providerId="AD" clId="Web-{760935B8-B405-387C-92BD-D190E0B8D7FD}" dt="2024-09-23T19:13:33.352" v="27" actId="1076"/>
        <pc:sldMkLst>
          <pc:docMk/>
          <pc:sldMk cId="1811053728" sldId="256"/>
        </pc:sldMkLst>
        <pc:spChg chg="mod">
          <ac:chgData name="Yihan Xing" userId="S::2916437@uis.no::1f583ea8-28fc-44db-a44d-73882804b93d" providerId="AD" clId="Web-{760935B8-B405-387C-92BD-D190E0B8D7FD}" dt="2024-09-23T19:10:25.660" v="13" actId="1076"/>
          <ac:spMkLst>
            <pc:docMk/>
            <pc:sldMk cId="1811053728" sldId="256"/>
            <ac:spMk id="12" creationId="{22FF05AB-81BC-4BE0-8C8A-84D2156EF9E1}"/>
          </ac:spMkLst>
        </pc:spChg>
        <pc:picChg chg="add mod">
          <ac:chgData name="Yihan Xing" userId="S::2916437@uis.no::1f583ea8-28fc-44db-a44d-73882804b93d" providerId="AD" clId="Web-{760935B8-B405-387C-92BD-D190E0B8D7FD}" dt="2024-09-23T19:11:22.755" v="20" actId="1076"/>
          <ac:picMkLst>
            <pc:docMk/>
            <pc:sldMk cId="1811053728" sldId="256"/>
            <ac:picMk id="6" creationId="{12E96C14-88A8-5D49-1982-86D498DBC9F9}"/>
          </ac:picMkLst>
        </pc:picChg>
        <pc:picChg chg="del">
          <ac:chgData name="Yihan Xing" userId="S::2916437@uis.no::1f583ea8-28fc-44db-a44d-73882804b93d" providerId="AD" clId="Web-{760935B8-B405-387C-92BD-D190E0B8D7FD}" dt="2024-09-23T19:11:15.818" v="17"/>
          <ac:picMkLst>
            <pc:docMk/>
            <pc:sldMk cId="1811053728" sldId="256"/>
            <ac:picMk id="9" creationId="{D5D470F5-500C-238C-55EA-2C13AD1A7E7C}"/>
          </ac:picMkLst>
        </pc:picChg>
        <pc:picChg chg="add mod">
          <ac:chgData name="Yihan Xing" userId="S::2916437@uis.no::1f583ea8-28fc-44db-a44d-73882804b93d" providerId="AD" clId="Web-{760935B8-B405-387C-92BD-D190E0B8D7FD}" dt="2024-09-23T19:13:33.352" v="27" actId="1076"/>
          <ac:picMkLst>
            <pc:docMk/>
            <pc:sldMk cId="1811053728" sldId="256"/>
            <ac:picMk id="10" creationId="{EE78284C-390A-E2FF-42DE-2E2859D74211}"/>
          </ac:picMkLst>
        </pc:picChg>
      </pc:sldChg>
      <pc:sldChg chg="add del">
        <pc:chgData name="Yihan Xing" userId="S::2916437@uis.no::1f583ea8-28fc-44db-a44d-73882804b93d" providerId="AD" clId="Web-{760935B8-B405-387C-92BD-D190E0B8D7FD}" dt="2024-09-23T19:39:42.451" v="558"/>
        <pc:sldMkLst>
          <pc:docMk/>
          <pc:sldMk cId="2072265537" sldId="267"/>
        </pc:sldMkLst>
      </pc:sldChg>
      <pc:sldChg chg="delSp modSp">
        <pc:chgData name="Yihan Xing" userId="S::2916437@uis.no::1f583ea8-28fc-44db-a44d-73882804b93d" providerId="AD" clId="Web-{760935B8-B405-387C-92BD-D190E0B8D7FD}" dt="2024-09-23T19:14:02.009" v="39"/>
        <pc:sldMkLst>
          <pc:docMk/>
          <pc:sldMk cId="755718865" sldId="268"/>
        </pc:sldMkLst>
        <pc:spChg chg="mod">
          <ac:chgData name="Yihan Xing" userId="S::2916437@uis.no::1f583ea8-28fc-44db-a44d-73882804b93d" providerId="AD" clId="Web-{760935B8-B405-387C-92BD-D190E0B8D7FD}" dt="2024-09-23T19:13:58.806" v="37" actId="20577"/>
          <ac:spMkLst>
            <pc:docMk/>
            <pc:sldMk cId="755718865" sldId="268"/>
            <ac:spMk id="4" creationId="{3EFDE4D7-0346-35B6-AA1B-45E9D799B085}"/>
          </ac:spMkLst>
        </pc:spChg>
        <pc:picChg chg="del">
          <ac:chgData name="Yihan Xing" userId="S::2916437@uis.no::1f583ea8-28fc-44db-a44d-73882804b93d" providerId="AD" clId="Web-{760935B8-B405-387C-92BD-D190E0B8D7FD}" dt="2024-09-23T19:14:02.009" v="39"/>
          <ac:picMkLst>
            <pc:docMk/>
            <pc:sldMk cId="755718865" sldId="268"/>
            <ac:picMk id="5" creationId="{2971C263-3509-D043-9057-3C8CE7C2FD55}"/>
          </ac:picMkLst>
        </pc:picChg>
        <pc:picChg chg="del">
          <ac:chgData name="Yihan Xing" userId="S::2916437@uis.no::1f583ea8-28fc-44db-a44d-73882804b93d" providerId="AD" clId="Web-{760935B8-B405-387C-92BD-D190E0B8D7FD}" dt="2024-09-23T19:14:01.446" v="38"/>
          <ac:picMkLst>
            <pc:docMk/>
            <pc:sldMk cId="755718865" sldId="268"/>
            <ac:picMk id="6" creationId="{E7C89235-840E-233F-D868-6A19055BE030}"/>
          </ac:picMkLst>
        </pc:picChg>
      </pc:sldChg>
      <pc:sldChg chg="addSp delSp modSp">
        <pc:chgData name="Yihan Xing" userId="S::2916437@uis.no::1f583ea8-28fc-44db-a44d-73882804b93d" providerId="AD" clId="Web-{760935B8-B405-387C-92BD-D190E0B8D7FD}" dt="2024-09-23T19:16:23.512" v="62" actId="1076"/>
        <pc:sldMkLst>
          <pc:docMk/>
          <pc:sldMk cId="1963086837" sldId="272"/>
        </pc:sldMkLst>
        <pc:spChg chg="mod">
          <ac:chgData name="Yihan Xing" userId="S::2916437@uis.no::1f583ea8-28fc-44db-a44d-73882804b93d" providerId="AD" clId="Web-{760935B8-B405-387C-92BD-D190E0B8D7FD}" dt="2024-09-23T19:15:37.902" v="56" actId="14100"/>
          <ac:spMkLst>
            <pc:docMk/>
            <pc:sldMk cId="1963086837" sldId="272"/>
            <ac:spMk id="5" creationId="{51DF729F-1C98-3910-CC0D-E4C8BDC79A35}"/>
          </ac:spMkLst>
        </pc:spChg>
        <pc:spChg chg="add del mod">
          <ac:chgData name="Yihan Xing" userId="S::2916437@uis.no::1f583ea8-28fc-44db-a44d-73882804b93d" providerId="AD" clId="Web-{760935B8-B405-387C-92BD-D190E0B8D7FD}" dt="2024-09-23T19:14:57.479" v="45"/>
          <ac:spMkLst>
            <pc:docMk/>
            <pc:sldMk cId="1963086837" sldId="272"/>
            <ac:spMk id="6" creationId="{49E6D133-F734-4366-93F4-DFE9A51E0FEF}"/>
          </ac:spMkLst>
        </pc:spChg>
        <pc:picChg chg="del">
          <ac:chgData name="Yihan Xing" userId="S::2916437@uis.no::1f583ea8-28fc-44db-a44d-73882804b93d" providerId="AD" clId="Web-{760935B8-B405-387C-92BD-D190E0B8D7FD}" dt="2024-09-23T19:14:47.432" v="44"/>
          <ac:picMkLst>
            <pc:docMk/>
            <pc:sldMk cId="1963086837" sldId="272"/>
            <ac:picMk id="7" creationId="{59381B47-BF71-0778-8EE3-2F8F065940B4}"/>
          </ac:picMkLst>
        </pc:picChg>
        <pc:picChg chg="add mod">
          <ac:chgData name="Yihan Xing" userId="S::2916437@uis.no::1f583ea8-28fc-44db-a44d-73882804b93d" providerId="AD" clId="Web-{760935B8-B405-387C-92BD-D190E0B8D7FD}" dt="2024-09-23T19:16:23.512" v="62" actId="1076"/>
          <ac:picMkLst>
            <pc:docMk/>
            <pc:sldMk cId="1963086837" sldId="272"/>
            <ac:picMk id="8" creationId="{D8FA1C65-0820-3165-24DC-D1B944E709EC}"/>
          </ac:picMkLst>
        </pc:picChg>
      </pc:sldChg>
      <pc:sldChg chg="addSp delSp modSp">
        <pc:chgData name="Yihan Xing" userId="S::2916437@uis.no::1f583ea8-28fc-44db-a44d-73882804b93d" providerId="AD" clId="Web-{760935B8-B405-387C-92BD-D190E0B8D7FD}" dt="2024-09-23T19:17:32.483" v="71" actId="14100"/>
        <pc:sldMkLst>
          <pc:docMk/>
          <pc:sldMk cId="1041080057" sldId="273"/>
        </pc:sldMkLst>
        <pc:picChg chg="add mod">
          <ac:chgData name="Yihan Xing" userId="S::2916437@uis.no::1f583ea8-28fc-44db-a44d-73882804b93d" providerId="AD" clId="Web-{760935B8-B405-387C-92BD-D190E0B8D7FD}" dt="2024-09-23T19:17:01.185" v="67" actId="14100"/>
          <ac:picMkLst>
            <pc:docMk/>
            <pc:sldMk cId="1041080057" sldId="273"/>
            <ac:picMk id="4" creationId="{792372D9-258E-9A92-808E-1122A3753B94}"/>
          </ac:picMkLst>
        </pc:picChg>
        <pc:picChg chg="add mod">
          <ac:chgData name="Yihan Xing" userId="S::2916437@uis.no::1f583ea8-28fc-44db-a44d-73882804b93d" providerId="AD" clId="Web-{760935B8-B405-387C-92BD-D190E0B8D7FD}" dt="2024-09-23T19:17:32.483" v="71" actId="14100"/>
          <ac:picMkLst>
            <pc:docMk/>
            <pc:sldMk cId="1041080057" sldId="273"/>
            <ac:picMk id="6" creationId="{3A444BAC-CCE8-3DC2-9FD5-D0F38DA22371}"/>
          </ac:picMkLst>
        </pc:picChg>
        <pc:picChg chg="del">
          <ac:chgData name="Yihan Xing" userId="S::2916437@uis.no::1f583ea8-28fc-44db-a44d-73882804b93d" providerId="AD" clId="Web-{760935B8-B405-387C-92BD-D190E0B8D7FD}" dt="2024-09-23T19:17:21.201" v="68"/>
          <ac:picMkLst>
            <pc:docMk/>
            <pc:sldMk cId="1041080057" sldId="273"/>
            <ac:picMk id="7" creationId="{7ED72504-CB2E-A1D7-F69A-E1843A75B89F}"/>
          </ac:picMkLst>
        </pc:picChg>
        <pc:picChg chg="del">
          <ac:chgData name="Yihan Xing" userId="S::2916437@uis.no::1f583ea8-28fc-44db-a44d-73882804b93d" providerId="AD" clId="Web-{760935B8-B405-387C-92BD-D190E0B8D7FD}" dt="2024-09-23T19:16:48.435" v="63"/>
          <ac:picMkLst>
            <pc:docMk/>
            <pc:sldMk cId="1041080057" sldId="273"/>
            <ac:picMk id="10" creationId="{A4C213B3-BD75-505B-9D99-88B712AEA01E}"/>
          </ac:picMkLst>
        </pc:picChg>
      </pc:sldChg>
      <pc:sldChg chg="modSp">
        <pc:chgData name="Yihan Xing" userId="S::2916437@uis.no::1f583ea8-28fc-44db-a44d-73882804b93d" providerId="AD" clId="Web-{760935B8-B405-387C-92BD-D190E0B8D7FD}" dt="2024-09-23T19:41:55.626" v="566" actId="20577"/>
        <pc:sldMkLst>
          <pc:docMk/>
          <pc:sldMk cId="1375898788" sldId="274"/>
        </pc:sldMkLst>
        <pc:spChg chg="mod">
          <ac:chgData name="Yihan Xing" userId="S::2916437@uis.no::1f583ea8-28fc-44db-a44d-73882804b93d" providerId="AD" clId="Web-{760935B8-B405-387C-92BD-D190E0B8D7FD}" dt="2024-09-23T19:41:55.626" v="566" actId="20577"/>
          <ac:spMkLst>
            <pc:docMk/>
            <pc:sldMk cId="1375898788" sldId="274"/>
            <ac:spMk id="4" creationId="{0AD58E33-41C7-38F8-70C1-7ABF8EF37500}"/>
          </ac:spMkLst>
        </pc:spChg>
      </pc:sldChg>
      <pc:sldChg chg="addSp delSp modSp">
        <pc:chgData name="Yihan Xing" userId="S::2916437@uis.no::1f583ea8-28fc-44db-a44d-73882804b93d" providerId="AD" clId="Web-{760935B8-B405-387C-92BD-D190E0B8D7FD}" dt="2024-09-23T19:18:33.406" v="74" actId="1076"/>
        <pc:sldMkLst>
          <pc:docMk/>
          <pc:sldMk cId="3284927028" sldId="279"/>
        </pc:sldMkLst>
        <pc:picChg chg="add mod">
          <ac:chgData name="Yihan Xing" userId="S::2916437@uis.no::1f583ea8-28fc-44db-a44d-73882804b93d" providerId="AD" clId="Web-{760935B8-B405-387C-92BD-D190E0B8D7FD}" dt="2024-09-23T19:18:33.406" v="74" actId="1076"/>
          <ac:picMkLst>
            <pc:docMk/>
            <pc:sldMk cId="3284927028" sldId="279"/>
            <ac:picMk id="5" creationId="{BE709ADB-162E-7832-E34E-27E18082BDF9}"/>
          </ac:picMkLst>
        </pc:picChg>
        <pc:picChg chg="del">
          <ac:chgData name="Yihan Xing" userId="S::2916437@uis.no::1f583ea8-28fc-44db-a44d-73882804b93d" providerId="AD" clId="Web-{760935B8-B405-387C-92BD-D190E0B8D7FD}" dt="2024-09-23T19:18:29.250" v="72"/>
          <ac:picMkLst>
            <pc:docMk/>
            <pc:sldMk cId="3284927028" sldId="279"/>
            <ac:picMk id="6" creationId="{C704D33D-4340-B978-AF68-E934F88D089D}"/>
          </ac:picMkLst>
        </pc:picChg>
      </pc:sldChg>
      <pc:sldChg chg="modSp">
        <pc:chgData name="Yihan Xing" userId="S::2916437@uis.no::1f583ea8-28fc-44db-a44d-73882804b93d" providerId="AD" clId="Web-{760935B8-B405-387C-92BD-D190E0B8D7FD}" dt="2024-09-23T19:19:23.016" v="86" actId="20577"/>
        <pc:sldMkLst>
          <pc:docMk/>
          <pc:sldMk cId="1884824167" sldId="280"/>
        </pc:sldMkLst>
        <pc:spChg chg="mod">
          <ac:chgData name="Yihan Xing" userId="S::2916437@uis.no::1f583ea8-28fc-44db-a44d-73882804b93d" providerId="AD" clId="Web-{760935B8-B405-387C-92BD-D190E0B8D7FD}" dt="2024-09-23T19:19:23.016" v="86" actId="20577"/>
          <ac:spMkLst>
            <pc:docMk/>
            <pc:sldMk cId="1884824167" sldId="280"/>
            <ac:spMk id="4" creationId="{815D263C-B60F-31CC-5384-A9219B268978}"/>
          </ac:spMkLst>
        </pc:spChg>
      </pc:sldChg>
      <pc:sldChg chg="del">
        <pc:chgData name="Yihan Xing" userId="S::2916437@uis.no::1f583ea8-28fc-44db-a44d-73882804b93d" providerId="AD" clId="Web-{760935B8-B405-387C-92BD-D190E0B8D7FD}" dt="2024-09-23T19:40:24.358" v="559"/>
        <pc:sldMkLst>
          <pc:docMk/>
          <pc:sldMk cId="2921897582" sldId="281"/>
        </pc:sldMkLst>
      </pc:sldChg>
      <pc:sldChg chg="addSp delSp modSp">
        <pc:chgData name="Yihan Xing" userId="S::2916437@uis.no::1f583ea8-28fc-44db-a44d-73882804b93d" providerId="AD" clId="Web-{760935B8-B405-387C-92BD-D190E0B8D7FD}" dt="2024-09-23T19:59:14.230" v="983" actId="20577"/>
        <pc:sldMkLst>
          <pc:docMk/>
          <pc:sldMk cId="947166629" sldId="282"/>
        </pc:sldMkLst>
        <pc:spChg chg="mod">
          <ac:chgData name="Yihan Xing" userId="S::2916437@uis.no::1f583ea8-28fc-44db-a44d-73882804b93d" providerId="AD" clId="Web-{760935B8-B405-387C-92BD-D190E0B8D7FD}" dt="2024-09-23T19:59:14.230" v="983" actId="20577"/>
          <ac:spMkLst>
            <pc:docMk/>
            <pc:sldMk cId="947166629" sldId="282"/>
            <ac:spMk id="2" creationId="{90B30201-B609-473C-E0C7-BE55303A9C65}"/>
          </ac:spMkLst>
        </pc:spChg>
        <pc:spChg chg="mod">
          <ac:chgData name="Yihan Xing" userId="S::2916437@uis.no::1f583ea8-28fc-44db-a44d-73882804b93d" providerId="AD" clId="Web-{760935B8-B405-387C-92BD-D190E0B8D7FD}" dt="2024-09-23T19:59:04.995" v="978" actId="20577"/>
          <ac:spMkLst>
            <pc:docMk/>
            <pc:sldMk cId="947166629" sldId="282"/>
            <ac:spMk id="4" creationId="{20AA86D6-922C-7C40-A828-B549EF9E98C5}"/>
          </ac:spMkLst>
        </pc:spChg>
        <pc:picChg chg="add mod">
          <ac:chgData name="Yihan Xing" userId="S::2916437@uis.no::1f583ea8-28fc-44db-a44d-73882804b93d" providerId="AD" clId="Web-{760935B8-B405-387C-92BD-D190E0B8D7FD}" dt="2024-09-23T19:57:15.039" v="920" actId="1076"/>
          <ac:picMkLst>
            <pc:docMk/>
            <pc:sldMk cId="947166629" sldId="282"/>
            <ac:picMk id="5" creationId="{1CA2887D-A67C-01D3-F77E-12854B9AC1AE}"/>
          </ac:picMkLst>
        </pc:picChg>
        <pc:picChg chg="del">
          <ac:chgData name="Yihan Xing" userId="S::2916437@uis.no::1f583ea8-28fc-44db-a44d-73882804b93d" providerId="AD" clId="Web-{760935B8-B405-387C-92BD-D190E0B8D7FD}" dt="2024-09-23T19:57:01.633" v="915"/>
          <ac:picMkLst>
            <pc:docMk/>
            <pc:sldMk cId="947166629" sldId="282"/>
            <ac:picMk id="6" creationId="{3AC530F6-1E0A-1476-EAF5-0934A29030DB}"/>
          </ac:picMkLst>
        </pc:picChg>
        <pc:picChg chg="del">
          <ac:chgData name="Yihan Xing" userId="S::2916437@uis.no::1f583ea8-28fc-44db-a44d-73882804b93d" providerId="AD" clId="Web-{760935B8-B405-387C-92BD-D190E0B8D7FD}" dt="2024-09-23T19:57:01.039" v="914"/>
          <ac:picMkLst>
            <pc:docMk/>
            <pc:sldMk cId="947166629" sldId="282"/>
            <ac:picMk id="7" creationId="{55E697ED-62ED-DEBA-2758-D0B46FBA9C1F}"/>
          </ac:picMkLst>
        </pc:picChg>
        <pc:picChg chg="del">
          <ac:chgData name="Yihan Xing" userId="S::2916437@uis.no::1f583ea8-28fc-44db-a44d-73882804b93d" providerId="AD" clId="Web-{760935B8-B405-387C-92BD-D190E0B8D7FD}" dt="2024-09-23T19:56:59.039" v="913"/>
          <ac:picMkLst>
            <pc:docMk/>
            <pc:sldMk cId="947166629" sldId="282"/>
            <ac:picMk id="9" creationId="{D5E449D6-9C0F-3D03-C9CC-825ADCFBC6CB}"/>
          </ac:picMkLst>
        </pc:picChg>
      </pc:sldChg>
      <pc:sldChg chg="addSp delSp modSp">
        <pc:chgData name="Yihan Xing" userId="S::2916437@uis.no::1f583ea8-28fc-44db-a44d-73882804b93d" providerId="AD" clId="Web-{760935B8-B405-387C-92BD-D190E0B8D7FD}" dt="2024-09-23T20:00:54.623" v="991" actId="1076"/>
        <pc:sldMkLst>
          <pc:docMk/>
          <pc:sldMk cId="2771317547" sldId="283"/>
        </pc:sldMkLst>
        <pc:spChg chg="del">
          <ac:chgData name="Yihan Xing" userId="S::2916437@uis.no::1f583ea8-28fc-44db-a44d-73882804b93d" providerId="AD" clId="Web-{760935B8-B405-387C-92BD-D190E0B8D7FD}" dt="2024-09-23T20:00:48.357" v="987"/>
          <ac:spMkLst>
            <pc:docMk/>
            <pc:sldMk cId="2771317547" sldId="283"/>
            <ac:spMk id="8" creationId="{BFF15A98-C042-5930-87DB-8A48D725150C}"/>
          </ac:spMkLst>
        </pc:spChg>
        <pc:spChg chg="del">
          <ac:chgData name="Yihan Xing" userId="S::2916437@uis.no::1f583ea8-28fc-44db-a44d-73882804b93d" providerId="AD" clId="Web-{760935B8-B405-387C-92BD-D190E0B8D7FD}" dt="2024-09-23T20:00:46.982" v="986"/>
          <ac:spMkLst>
            <pc:docMk/>
            <pc:sldMk cId="2771317547" sldId="283"/>
            <ac:spMk id="9" creationId="{F7503768-81E1-2B95-6A49-98F15A8876F6}"/>
          </ac:spMkLst>
        </pc:spChg>
        <pc:picChg chg="add mod">
          <ac:chgData name="Yihan Xing" userId="S::2916437@uis.no::1f583ea8-28fc-44db-a44d-73882804b93d" providerId="AD" clId="Web-{760935B8-B405-387C-92BD-D190E0B8D7FD}" dt="2024-09-23T20:00:54.623" v="991" actId="1076"/>
          <ac:picMkLst>
            <pc:docMk/>
            <pc:sldMk cId="2771317547" sldId="283"/>
            <ac:picMk id="4" creationId="{A3919194-960D-0BB9-A00E-5CD6371BE6CB}"/>
          </ac:picMkLst>
        </pc:picChg>
        <pc:picChg chg="del">
          <ac:chgData name="Yihan Xing" userId="S::2916437@uis.no::1f583ea8-28fc-44db-a44d-73882804b93d" providerId="AD" clId="Web-{760935B8-B405-387C-92BD-D190E0B8D7FD}" dt="2024-09-23T20:00:45.638" v="985"/>
          <ac:picMkLst>
            <pc:docMk/>
            <pc:sldMk cId="2771317547" sldId="283"/>
            <ac:picMk id="5" creationId="{80A2B4F4-7BC3-1134-05FE-3AC636CB9EF9}"/>
          </ac:picMkLst>
        </pc:picChg>
        <pc:picChg chg="del">
          <ac:chgData name="Yihan Xing" userId="S::2916437@uis.no::1f583ea8-28fc-44db-a44d-73882804b93d" providerId="AD" clId="Web-{760935B8-B405-387C-92BD-D190E0B8D7FD}" dt="2024-09-23T20:00:44.997" v="984"/>
          <ac:picMkLst>
            <pc:docMk/>
            <pc:sldMk cId="2771317547" sldId="283"/>
            <ac:picMk id="7" creationId="{A9CACCAA-44B5-06A4-6FD9-E600394B324D}"/>
          </ac:picMkLst>
        </pc:picChg>
      </pc:sldChg>
      <pc:sldChg chg="del">
        <pc:chgData name="Yihan Xing" userId="S::2916437@uis.no::1f583ea8-28fc-44db-a44d-73882804b93d" providerId="AD" clId="Web-{760935B8-B405-387C-92BD-D190E0B8D7FD}" dt="2024-09-23T19:38:44.669" v="554"/>
        <pc:sldMkLst>
          <pc:docMk/>
          <pc:sldMk cId="387050087" sldId="284"/>
        </pc:sldMkLst>
      </pc:sldChg>
      <pc:sldChg chg="del">
        <pc:chgData name="Yihan Xing" userId="S::2916437@uis.no::1f583ea8-28fc-44db-a44d-73882804b93d" providerId="AD" clId="Web-{760935B8-B405-387C-92BD-D190E0B8D7FD}" dt="2024-09-23T19:26:22.386" v="176"/>
        <pc:sldMkLst>
          <pc:docMk/>
          <pc:sldMk cId="2512874775" sldId="286"/>
        </pc:sldMkLst>
      </pc:sldChg>
      <pc:sldChg chg="del">
        <pc:chgData name="Yihan Xing" userId="S::2916437@uis.no::1f583ea8-28fc-44db-a44d-73882804b93d" providerId="AD" clId="Web-{760935B8-B405-387C-92BD-D190E0B8D7FD}" dt="2024-09-23T19:26:20.698" v="174"/>
        <pc:sldMkLst>
          <pc:docMk/>
          <pc:sldMk cId="2239621332" sldId="287"/>
        </pc:sldMkLst>
      </pc:sldChg>
      <pc:sldChg chg="del">
        <pc:chgData name="Yihan Xing" userId="S::2916437@uis.no::1f583ea8-28fc-44db-a44d-73882804b93d" providerId="AD" clId="Web-{760935B8-B405-387C-92BD-D190E0B8D7FD}" dt="2024-09-23T19:38:57.356" v="556"/>
        <pc:sldMkLst>
          <pc:docMk/>
          <pc:sldMk cId="1483251827" sldId="288"/>
        </pc:sldMkLst>
      </pc:sldChg>
      <pc:sldChg chg="del">
        <pc:chgData name="Yihan Xing" userId="S::2916437@uis.no::1f583ea8-28fc-44db-a44d-73882804b93d" providerId="AD" clId="Web-{760935B8-B405-387C-92BD-D190E0B8D7FD}" dt="2024-09-23T19:26:21.479" v="175"/>
        <pc:sldMkLst>
          <pc:docMk/>
          <pc:sldMk cId="2016118620" sldId="289"/>
        </pc:sldMkLst>
      </pc:sldChg>
      <pc:sldChg chg="del">
        <pc:chgData name="Yihan Xing" userId="S::2916437@uis.no::1f583ea8-28fc-44db-a44d-73882804b93d" providerId="AD" clId="Web-{760935B8-B405-387C-92BD-D190E0B8D7FD}" dt="2024-09-23T19:26:19.573" v="173"/>
        <pc:sldMkLst>
          <pc:docMk/>
          <pc:sldMk cId="3415258032" sldId="291"/>
        </pc:sldMkLst>
      </pc:sldChg>
      <pc:sldChg chg="del">
        <pc:chgData name="Yihan Xing" userId="S::2916437@uis.no::1f583ea8-28fc-44db-a44d-73882804b93d" providerId="AD" clId="Web-{760935B8-B405-387C-92BD-D190E0B8D7FD}" dt="2024-09-23T19:39:03.544" v="557"/>
        <pc:sldMkLst>
          <pc:docMk/>
          <pc:sldMk cId="2612465672" sldId="292"/>
        </pc:sldMkLst>
      </pc:sldChg>
      <pc:sldChg chg="del">
        <pc:chgData name="Yihan Xing" userId="S::2916437@uis.no::1f583ea8-28fc-44db-a44d-73882804b93d" providerId="AD" clId="Web-{760935B8-B405-387C-92BD-D190E0B8D7FD}" dt="2024-09-23T19:26:17.792" v="171"/>
        <pc:sldMkLst>
          <pc:docMk/>
          <pc:sldMk cId="1629289037" sldId="293"/>
        </pc:sldMkLst>
      </pc:sldChg>
      <pc:sldChg chg="del">
        <pc:chgData name="Yihan Xing" userId="S::2916437@uis.no::1f583ea8-28fc-44db-a44d-73882804b93d" providerId="AD" clId="Web-{760935B8-B405-387C-92BD-D190E0B8D7FD}" dt="2024-09-23T19:26:18.807" v="172"/>
        <pc:sldMkLst>
          <pc:docMk/>
          <pc:sldMk cId="368456257" sldId="294"/>
        </pc:sldMkLst>
      </pc:sldChg>
      <pc:sldChg chg="del">
        <pc:chgData name="Yihan Xing" userId="S::2916437@uis.no::1f583ea8-28fc-44db-a44d-73882804b93d" providerId="AD" clId="Web-{760935B8-B405-387C-92BD-D190E0B8D7FD}" dt="2024-09-23T19:26:16.901" v="170"/>
        <pc:sldMkLst>
          <pc:docMk/>
          <pc:sldMk cId="2743301402" sldId="295"/>
        </pc:sldMkLst>
      </pc:sldChg>
      <pc:sldChg chg="addSp modSp mod setBg">
        <pc:chgData name="Yihan Xing" userId="S::2916437@uis.no::1f583ea8-28fc-44db-a44d-73882804b93d" providerId="AD" clId="Web-{760935B8-B405-387C-92BD-D190E0B8D7FD}" dt="2024-09-23T19:40:41.609" v="561" actId="20577"/>
        <pc:sldMkLst>
          <pc:docMk/>
          <pc:sldMk cId="1357369973" sldId="296"/>
        </pc:sldMkLst>
        <pc:spChg chg="mod">
          <ac:chgData name="Yihan Xing" userId="S::2916437@uis.no::1f583ea8-28fc-44db-a44d-73882804b93d" providerId="AD" clId="Web-{760935B8-B405-387C-92BD-D190E0B8D7FD}" dt="2024-09-23T19:31:44.049" v="366" actId="1076"/>
          <ac:spMkLst>
            <pc:docMk/>
            <pc:sldMk cId="1357369973" sldId="296"/>
            <ac:spMk id="2" creationId="{7CA32A87-6984-5BB9-0F75-5D3E22B99427}"/>
          </ac:spMkLst>
        </pc:spChg>
        <pc:spChg chg="mod ord">
          <ac:chgData name="Yihan Xing" userId="S::2916437@uis.no::1f583ea8-28fc-44db-a44d-73882804b93d" providerId="AD" clId="Web-{760935B8-B405-387C-92BD-D190E0B8D7FD}" dt="2024-09-23T19:31:00.533" v="340"/>
          <ac:spMkLst>
            <pc:docMk/>
            <pc:sldMk cId="1357369973" sldId="296"/>
            <ac:spMk id="3" creationId="{99498799-B701-7C8A-AF9B-E0247A52EEB4}"/>
          </ac:spMkLst>
        </pc:spChg>
        <pc:spChg chg="mod">
          <ac:chgData name="Yihan Xing" userId="S::2916437@uis.no::1f583ea8-28fc-44db-a44d-73882804b93d" providerId="AD" clId="Web-{760935B8-B405-387C-92BD-D190E0B8D7FD}" dt="2024-09-23T19:40:41.609" v="561" actId="20577"/>
          <ac:spMkLst>
            <pc:docMk/>
            <pc:sldMk cId="1357369973" sldId="296"/>
            <ac:spMk id="4" creationId="{82EF2522-FBB0-022B-9F48-B88DC3493329}"/>
          </ac:spMkLst>
        </pc:spChg>
        <pc:spChg chg="add">
          <ac:chgData name="Yihan Xing" userId="S::2916437@uis.no::1f583ea8-28fc-44db-a44d-73882804b93d" providerId="AD" clId="Web-{760935B8-B405-387C-92BD-D190E0B8D7FD}" dt="2024-09-23T19:31:00.533" v="340"/>
          <ac:spMkLst>
            <pc:docMk/>
            <pc:sldMk cId="1357369973" sldId="296"/>
            <ac:spMk id="13" creationId="{DF8BC164-E230-753F-2C7E-B4EE7BA77CF1}"/>
          </ac:spMkLst>
        </pc:spChg>
        <pc:picChg chg="add mod">
          <ac:chgData name="Yihan Xing" userId="S::2916437@uis.no::1f583ea8-28fc-44db-a44d-73882804b93d" providerId="AD" clId="Web-{760935B8-B405-387C-92BD-D190E0B8D7FD}" dt="2024-09-23T19:31:00.533" v="340"/>
          <ac:picMkLst>
            <pc:docMk/>
            <pc:sldMk cId="1357369973" sldId="296"/>
            <ac:picMk id="6" creationId="{B7ED9F22-1782-8B01-97F9-52405F92C54D}"/>
          </ac:picMkLst>
        </pc:picChg>
        <pc:cxnChg chg="add">
          <ac:chgData name="Yihan Xing" userId="S::2916437@uis.no::1f583ea8-28fc-44db-a44d-73882804b93d" providerId="AD" clId="Web-{760935B8-B405-387C-92BD-D190E0B8D7FD}" dt="2024-09-23T19:31:00.533" v="340"/>
          <ac:cxnSpMkLst>
            <pc:docMk/>
            <pc:sldMk cId="1357369973" sldId="296"/>
            <ac:cxnSpMk id="11" creationId="{FC23E3B9-5ABF-58B3-E2B0-E9A5DAA90037}"/>
          </ac:cxnSpMkLst>
        </pc:cxnChg>
      </pc:sldChg>
      <pc:sldChg chg="del">
        <pc:chgData name="Yihan Xing" userId="S::2916437@uis.no::1f583ea8-28fc-44db-a44d-73882804b93d" providerId="AD" clId="Web-{760935B8-B405-387C-92BD-D190E0B8D7FD}" dt="2024-09-23T19:26:12.745" v="167"/>
        <pc:sldMkLst>
          <pc:docMk/>
          <pc:sldMk cId="135200053" sldId="297"/>
        </pc:sldMkLst>
      </pc:sldChg>
      <pc:sldChg chg="del">
        <pc:chgData name="Yihan Xing" userId="S::2916437@uis.no::1f583ea8-28fc-44db-a44d-73882804b93d" providerId="AD" clId="Web-{760935B8-B405-387C-92BD-D190E0B8D7FD}" dt="2024-09-23T19:26:11.417" v="166"/>
        <pc:sldMkLst>
          <pc:docMk/>
          <pc:sldMk cId="2920036315" sldId="298"/>
        </pc:sldMkLst>
      </pc:sldChg>
      <pc:sldChg chg="del">
        <pc:chgData name="Yihan Xing" userId="S::2916437@uis.no::1f583ea8-28fc-44db-a44d-73882804b93d" providerId="AD" clId="Web-{760935B8-B405-387C-92BD-D190E0B8D7FD}" dt="2024-09-23T19:26:14.089" v="168"/>
        <pc:sldMkLst>
          <pc:docMk/>
          <pc:sldMk cId="871075548" sldId="299"/>
        </pc:sldMkLst>
      </pc:sldChg>
      <pc:sldChg chg="del">
        <pc:chgData name="Yihan Xing" userId="S::2916437@uis.no::1f583ea8-28fc-44db-a44d-73882804b93d" providerId="AD" clId="Web-{760935B8-B405-387C-92BD-D190E0B8D7FD}" dt="2024-09-23T19:26:15.323" v="169"/>
        <pc:sldMkLst>
          <pc:docMk/>
          <pc:sldMk cId="67396776" sldId="300"/>
        </pc:sldMkLst>
      </pc:sldChg>
      <pc:sldChg chg="addSp modSp new">
        <pc:chgData name="Yihan Xing" userId="S::2916437@uis.no::1f583ea8-28fc-44db-a44d-73882804b93d" providerId="AD" clId="Web-{760935B8-B405-387C-92BD-D190E0B8D7FD}" dt="2024-09-23T19:37:49.105" v="553" actId="14100"/>
        <pc:sldMkLst>
          <pc:docMk/>
          <pc:sldMk cId="1176337882" sldId="301"/>
        </pc:sldMkLst>
        <pc:spChg chg="mod">
          <ac:chgData name="Yihan Xing" userId="S::2916437@uis.no::1f583ea8-28fc-44db-a44d-73882804b93d" providerId="AD" clId="Web-{760935B8-B405-387C-92BD-D190E0B8D7FD}" dt="2024-09-23T19:34:59.179" v="461" actId="1076"/>
          <ac:spMkLst>
            <pc:docMk/>
            <pc:sldMk cId="1176337882" sldId="301"/>
            <ac:spMk id="2" creationId="{8059F920-50EC-4494-322D-45AA4EDDA456}"/>
          </ac:spMkLst>
        </pc:spChg>
        <pc:spChg chg="mod">
          <ac:chgData name="Yihan Xing" userId="S::2916437@uis.no::1f583ea8-28fc-44db-a44d-73882804b93d" providerId="AD" clId="Web-{760935B8-B405-387C-92BD-D190E0B8D7FD}" dt="2024-09-23T19:37:49.105" v="553" actId="14100"/>
          <ac:spMkLst>
            <pc:docMk/>
            <pc:sldMk cId="1176337882" sldId="301"/>
            <ac:spMk id="4" creationId="{2EDBADF2-493B-8CD1-0EB2-744C22C9B147}"/>
          </ac:spMkLst>
        </pc:spChg>
        <pc:picChg chg="add mod">
          <ac:chgData name="Yihan Xing" userId="S::2916437@uis.no::1f583ea8-28fc-44db-a44d-73882804b93d" providerId="AD" clId="Web-{760935B8-B405-387C-92BD-D190E0B8D7FD}" dt="2024-09-23T19:37:46.855" v="552" actId="1076"/>
          <ac:picMkLst>
            <pc:docMk/>
            <pc:sldMk cId="1176337882" sldId="301"/>
            <ac:picMk id="5" creationId="{587DA70A-4381-DB33-1073-399EEC875AED}"/>
          </ac:picMkLst>
        </pc:picChg>
      </pc:sldChg>
      <pc:sldChg chg="modSp new">
        <pc:chgData name="Yihan Xing" userId="S::2916437@uis.no::1f583ea8-28fc-44db-a44d-73882804b93d" providerId="AD" clId="Web-{760935B8-B405-387C-92BD-D190E0B8D7FD}" dt="2024-09-23T19:43:08.253" v="589" actId="20577"/>
        <pc:sldMkLst>
          <pc:docMk/>
          <pc:sldMk cId="2028203795" sldId="302"/>
        </pc:sldMkLst>
        <pc:spChg chg="mod">
          <ac:chgData name="Yihan Xing" userId="S::2916437@uis.no::1f583ea8-28fc-44db-a44d-73882804b93d" providerId="AD" clId="Web-{760935B8-B405-387C-92BD-D190E0B8D7FD}" dt="2024-09-23T19:43:08.253" v="589" actId="20577"/>
          <ac:spMkLst>
            <pc:docMk/>
            <pc:sldMk cId="2028203795" sldId="302"/>
            <ac:spMk id="2" creationId="{B7A2A3AA-7DA1-05CB-3E25-9A86F7E3D623}"/>
          </ac:spMkLst>
        </pc:spChg>
        <pc:spChg chg="mod">
          <ac:chgData name="Yihan Xing" userId="S::2916437@uis.no::1f583ea8-28fc-44db-a44d-73882804b93d" providerId="AD" clId="Web-{760935B8-B405-387C-92BD-D190E0B8D7FD}" dt="2024-09-23T19:42:14.564" v="573" actId="20577"/>
          <ac:spMkLst>
            <pc:docMk/>
            <pc:sldMk cId="2028203795" sldId="302"/>
            <ac:spMk id="4" creationId="{000F7319-275A-FD66-E741-5FBA066F595D}"/>
          </ac:spMkLst>
        </pc:spChg>
      </pc:sldChg>
      <pc:sldChg chg="modSp new">
        <pc:chgData name="Yihan Xing" userId="S::2916437@uis.no::1f583ea8-28fc-44db-a44d-73882804b93d" providerId="AD" clId="Web-{760935B8-B405-387C-92BD-D190E0B8D7FD}" dt="2024-09-23T19:56:55.211" v="912" actId="20577"/>
        <pc:sldMkLst>
          <pc:docMk/>
          <pc:sldMk cId="2057435507" sldId="303"/>
        </pc:sldMkLst>
        <pc:spChg chg="mod">
          <ac:chgData name="Yihan Xing" userId="S::2916437@uis.no::1f583ea8-28fc-44db-a44d-73882804b93d" providerId="AD" clId="Web-{760935B8-B405-387C-92BD-D190E0B8D7FD}" dt="2024-09-23T19:43:31.488" v="599" actId="20577"/>
          <ac:spMkLst>
            <pc:docMk/>
            <pc:sldMk cId="2057435507" sldId="303"/>
            <ac:spMk id="2" creationId="{40A30CF9-47B9-3F24-6EAA-4E584CDAF248}"/>
          </ac:spMkLst>
        </pc:spChg>
        <pc:spChg chg="mod">
          <ac:chgData name="Yihan Xing" userId="S::2916437@uis.no::1f583ea8-28fc-44db-a44d-73882804b93d" providerId="AD" clId="Web-{760935B8-B405-387C-92BD-D190E0B8D7FD}" dt="2024-09-23T19:56:55.211" v="912" actId="20577"/>
          <ac:spMkLst>
            <pc:docMk/>
            <pc:sldMk cId="2057435507" sldId="303"/>
            <ac:spMk id="4" creationId="{D6013A7D-B803-C3FE-3931-06F9DB3376EA}"/>
          </ac:spMkLst>
        </pc:spChg>
      </pc:sldChg>
    </pc:docChg>
  </pc:docChgLst>
  <pc:docChgLst>
    <pc:chgData name="Yihan Xing" userId="S::2916437@uis.no::1f583ea8-28fc-44db-a44d-73882804b93d" providerId="AD" clId="Web-{76F68A3E-6B65-85B8-3C12-EB7A005E41E4}"/>
    <pc:docChg chg="addSld delSld modSld">
      <pc:chgData name="Yihan Xing" userId="S::2916437@uis.no::1f583ea8-28fc-44db-a44d-73882804b93d" providerId="AD" clId="Web-{76F68A3E-6B65-85B8-3C12-EB7A005E41E4}" dt="2024-08-05T18:27:37.362" v="182" actId="20577"/>
      <pc:docMkLst>
        <pc:docMk/>
      </pc:docMkLst>
      <pc:sldChg chg="addSp delSp modSp">
        <pc:chgData name="Yihan Xing" userId="S::2916437@uis.no::1f583ea8-28fc-44db-a44d-73882804b93d" providerId="AD" clId="Web-{76F68A3E-6B65-85B8-3C12-EB7A005E41E4}" dt="2024-08-05T18:26:45.594" v="175" actId="20577"/>
        <pc:sldMkLst>
          <pc:docMk/>
          <pc:sldMk cId="135200053" sldId="297"/>
        </pc:sldMkLst>
        <pc:spChg chg="mod">
          <ac:chgData name="Yihan Xing" userId="S::2916437@uis.no::1f583ea8-28fc-44db-a44d-73882804b93d" providerId="AD" clId="Web-{76F68A3E-6B65-85B8-3C12-EB7A005E41E4}" dt="2024-08-05T18:21:20.945" v="36" actId="14100"/>
          <ac:spMkLst>
            <pc:docMk/>
            <pc:sldMk cId="135200053" sldId="297"/>
            <ac:spMk id="2" creationId="{36CDAF0D-DCFA-649E-BB5D-340454F91C46}"/>
          </ac:spMkLst>
        </pc:spChg>
        <pc:spChg chg="mod">
          <ac:chgData name="Yihan Xing" userId="S::2916437@uis.no::1f583ea8-28fc-44db-a44d-73882804b93d" providerId="AD" clId="Web-{76F68A3E-6B65-85B8-3C12-EB7A005E41E4}" dt="2024-08-05T18:26:37.875" v="172" actId="20577"/>
          <ac:spMkLst>
            <pc:docMk/>
            <pc:sldMk cId="135200053" sldId="297"/>
            <ac:spMk id="4" creationId="{2BA00B90-DC48-C25D-9635-69A185EB120A}"/>
          </ac:spMkLst>
        </pc:spChg>
        <pc:spChg chg="add mod">
          <ac:chgData name="Yihan Xing" userId="S::2916437@uis.no::1f583ea8-28fc-44db-a44d-73882804b93d" providerId="AD" clId="Web-{76F68A3E-6B65-85B8-3C12-EB7A005E41E4}" dt="2024-08-05T18:26:45.594" v="175" actId="20577"/>
          <ac:spMkLst>
            <pc:docMk/>
            <pc:sldMk cId="135200053" sldId="297"/>
            <ac:spMk id="10" creationId="{4890A642-578E-023B-BBD6-D5749C83D2C8}"/>
          </ac:spMkLst>
        </pc:spChg>
        <pc:picChg chg="del mod">
          <ac:chgData name="Yihan Xing" userId="S::2916437@uis.no::1f583ea8-28fc-44db-a44d-73882804b93d" providerId="AD" clId="Web-{76F68A3E-6B65-85B8-3C12-EB7A005E41E4}" dt="2024-08-05T18:18:55.116" v="1"/>
          <ac:picMkLst>
            <pc:docMk/>
            <pc:sldMk cId="135200053" sldId="297"/>
            <ac:picMk id="5" creationId="{9F0FD659-86C8-D3BC-E0DD-C591C082EDC8}"/>
          </ac:picMkLst>
        </pc:picChg>
        <pc:picChg chg="add mod">
          <ac:chgData name="Yihan Xing" userId="S::2916437@uis.no::1f583ea8-28fc-44db-a44d-73882804b93d" providerId="AD" clId="Web-{76F68A3E-6B65-85B8-3C12-EB7A005E41E4}" dt="2024-08-05T18:23:03.730" v="76" actId="1076"/>
          <ac:picMkLst>
            <pc:docMk/>
            <pc:sldMk cId="135200053" sldId="297"/>
            <ac:picMk id="6" creationId="{E08FC8D6-4D8A-9F5E-9155-3A7370AACF01}"/>
          </ac:picMkLst>
        </pc:picChg>
        <pc:picChg chg="add mod">
          <ac:chgData name="Yihan Xing" userId="S::2916437@uis.no::1f583ea8-28fc-44db-a44d-73882804b93d" providerId="AD" clId="Web-{76F68A3E-6B65-85B8-3C12-EB7A005E41E4}" dt="2024-08-05T18:23:03.746" v="77" actId="1076"/>
          <ac:picMkLst>
            <pc:docMk/>
            <pc:sldMk cId="135200053" sldId="297"/>
            <ac:picMk id="8" creationId="{D910B04B-8744-3392-F5F8-F5403CCC05D1}"/>
          </ac:picMkLst>
        </pc:picChg>
      </pc:sldChg>
      <pc:sldChg chg="addSp delSp modSp new">
        <pc:chgData name="Yihan Xing" userId="S::2916437@uis.no::1f583ea8-28fc-44db-a44d-73882804b93d" providerId="AD" clId="Web-{76F68A3E-6B65-85B8-3C12-EB7A005E41E4}" dt="2024-08-05T18:25:36.609" v="154"/>
        <pc:sldMkLst>
          <pc:docMk/>
          <pc:sldMk cId="2920036315" sldId="298"/>
        </pc:sldMkLst>
        <pc:spChg chg="mod">
          <ac:chgData name="Yihan Xing" userId="S::2916437@uis.no::1f583ea8-28fc-44db-a44d-73882804b93d" providerId="AD" clId="Web-{76F68A3E-6B65-85B8-3C12-EB7A005E41E4}" dt="2024-08-05T18:25:29.281" v="150" actId="20577"/>
          <ac:spMkLst>
            <pc:docMk/>
            <pc:sldMk cId="2920036315" sldId="298"/>
            <ac:spMk id="2" creationId="{ED11470C-04DB-413E-1FD5-7EB0B45B7AAF}"/>
          </ac:spMkLst>
        </pc:spChg>
        <pc:spChg chg="add del mod">
          <ac:chgData name="Yihan Xing" userId="S::2916437@uis.no::1f583ea8-28fc-44db-a44d-73882804b93d" providerId="AD" clId="Web-{76F68A3E-6B65-85B8-3C12-EB7A005E41E4}" dt="2024-08-05T18:25:36.609" v="154"/>
          <ac:spMkLst>
            <pc:docMk/>
            <pc:sldMk cId="2920036315" sldId="298"/>
            <ac:spMk id="5" creationId="{A3855B8F-DA56-D856-9FFD-45D7C6A50199}"/>
          </ac:spMkLst>
        </pc:spChg>
      </pc:sldChg>
      <pc:sldChg chg="addSp delSp modSp del">
        <pc:chgData name="Yihan Xing" userId="S::2916437@uis.no::1f583ea8-28fc-44db-a44d-73882804b93d" providerId="AD" clId="Web-{76F68A3E-6B65-85B8-3C12-EB7A005E41E4}" dt="2024-08-05T18:24:47.700" v="135"/>
        <pc:sldMkLst>
          <pc:docMk/>
          <pc:sldMk cId="4089604217" sldId="298"/>
        </pc:sldMkLst>
        <pc:picChg chg="del">
          <ac:chgData name="Yihan Xing" userId="S::2916437@uis.no::1f583ea8-28fc-44db-a44d-73882804b93d" providerId="AD" clId="Web-{76F68A3E-6B65-85B8-3C12-EB7A005E41E4}" dt="2024-08-05T18:20:01.492" v="8"/>
          <ac:picMkLst>
            <pc:docMk/>
            <pc:sldMk cId="4089604217" sldId="298"/>
            <ac:picMk id="5" creationId="{9F0FD659-86C8-D3BC-E0DD-C591C082EDC8}"/>
          </ac:picMkLst>
        </pc:picChg>
        <pc:picChg chg="add mod">
          <ac:chgData name="Yihan Xing" userId="S::2916437@uis.no::1f583ea8-28fc-44db-a44d-73882804b93d" providerId="AD" clId="Web-{76F68A3E-6B65-85B8-3C12-EB7A005E41E4}" dt="2024-08-05T18:20:05.210" v="10" actId="1076"/>
          <ac:picMkLst>
            <pc:docMk/>
            <pc:sldMk cId="4089604217" sldId="298"/>
            <ac:picMk id="6" creationId="{EF970E6F-4CFE-6B30-DD63-088ACE00536D}"/>
          </ac:picMkLst>
        </pc:picChg>
      </pc:sldChg>
      <pc:sldChg chg="modSp add replId">
        <pc:chgData name="Yihan Xing" userId="S::2916437@uis.no::1f583ea8-28fc-44db-a44d-73882804b93d" providerId="AD" clId="Web-{76F68A3E-6B65-85B8-3C12-EB7A005E41E4}" dt="2024-08-05T18:25:48.078" v="163" actId="20577"/>
        <pc:sldMkLst>
          <pc:docMk/>
          <pc:sldMk cId="871075548" sldId="299"/>
        </pc:sldMkLst>
        <pc:spChg chg="mod">
          <ac:chgData name="Yihan Xing" userId="S::2916437@uis.no::1f583ea8-28fc-44db-a44d-73882804b93d" providerId="AD" clId="Web-{76F68A3E-6B65-85B8-3C12-EB7A005E41E4}" dt="2024-08-05T18:25:48.078" v="163" actId="20577"/>
          <ac:spMkLst>
            <pc:docMk/>
            <pc:sldMk cId="871075548" sldId="299"/>
            <ac:spMk id="2" creationId="{ED11470C-04DB-413E-1FD5-7EB0B45B7AAF}"/>
          </ac:spMkLst>
        </pc:spChg>
      </pc:sldChg>
      <pc:sldChg chg="modSp new">
        <pc:chgData name="Yihan Xing" userId="S::2916437@uis.no::1f583ea8-28fc-44db-a44d-73882804b93d" providerId="AD" clId="Web-{76F68A3E-6B65-85B8-3C12-EB7A005E41E4}" dt="2024-08-05T18:27:37.362" v="182" actId="20577"/>
        <pc:sldMkLst>
          <pc:docMk/>
          <pc:sldMk cId="67396776" sldId="300"/>
        </pc:sldMkLst>
        <pc:spChg chg="mod">
          <ac:chgData name="Yihan Xing" userId="S::2916437@uis.no::1f583ea8-28fc-44db-a44d-73882804b93d" providerId="AD" clId="Web-{76F68A3E-6B65-85B8-3C12-EB7A005E41E4}" dt="2024-08-05T18:27:37.362" v="182" actId="20577"/>
          <ac:spMkLst>
            <pc:docMk/>
            <pc:sldMk cId="67396776" sldId="300"/>
            <ac:spMk id="2" creationId="{D8AF12CE-1A85-CEA5-177A-261C7BEEFB1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FF280-7BD2-804A-BEF4-10417E4D2AB3}" type="datetimeFigureOut">
              <a:rPr lang="nb-NO" smtClean="0"/>
              <a:t>03.10.2024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843BE-DE61-AF40-9A94-F414206FFBA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7573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843BE-DE61-AF40-9A94-F414206FFBAE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16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409322" y="428263"/>
            <a:ext cx="11373356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249731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517E99F6-755C-2D41-A203-EE91A9541440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588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slid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bilde 10"/>
          <p:cNvSpPr>
            <a:spLocks noGrp="1"/>
          </p:cNvSpPr>
          <p:nvPr>
            <p:ph type="pic" sz="quarter" idx="13" hasCustomPrompt="1"/>
          </p:nvPr>
        </p:nvSpPr>
        <p:spPr>
          <a:xfrm>
            <a:off x="409322" y="428263"/>
            <a:ext cx="11373104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974784" y="914400"/>
            <a:ext cx="3942273" cy="5232254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Clr>
                <a:srgbClr val="020E50"/>
              </a:buClr>
              <a:buSzPct val="100000"/>
              <a:buFontTx/>
              <a:buNone/>
              <a:defRPr sz="2500" baseline="0">
                <a:solidFill>
                  <a:schemeClr val="tx1"/>
                </a:solidFill>
              </a:defRPr>
            </a:lvl1pPr>
            <a:lvl2pPr marL="324000" indent="0">
              <a:spcBef>
                <a:spcPts val="1000"/>
              </a:spcBef>
              <a:buFontTx/>
              <a:buNone/>
              <a:defRPr>
                <a:solidFill>
                  <a:srgbClr val="020E50"/>
                </a:solidFill>
              </a:defRPr>
            </a:lvl2pPr>
            <a:lvl3pPr marL="648000" indent="0">
              <a:spcBef>
                <a:spcPts val="1000"/>
              </a:spcBef>
              <a:buFontTx/>
              <a:buNone/>
              <a:defRPr sz="2400">
                <a:solidFill>
                  <a:srgbClr val="020E50"/>
                </a:solidFill>
              </a:defRPr>
            </a:lvl3pPr>
            <a:lvl4pPr>
              <a:defRPr>
                <a:solidFill>
                  <a:srgbClr val="020E50"/>
                </a:solidFill>
              </a:defRPr>
            </a:lvl4pPr>
            <a:lvl5pPr>
              <a:defRPr>
                <a:solidFill>
                  <a:srgbClr val="020E50"/>
                </a:solidFill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E12E-1BE8-2A46-858A-E4578A133B4B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bilde 10"/>
          <p:cNvSpPr>
            <a:spLocks noGrp="1"/>
          </p:cNvSpPr>
          <p:nvPr>
            <p:ph type="pic" sz="quarter" idx="13" hasCustomPrompt="1"/>
          </p:nvPr>
        </p:nvSpPr>
        <p:spPr>
          <a:xfrm>
            <a:off x="409322" y="428263"/>
            <a:ext cx="11373104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2173856" y="1069675"/>
            <a:ext cx="8222474" cy="2251495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95000"/>
              </a:lnSpc>
              <a:spcBef>
                <a:spcPts val="2000"/>
              </a:spcBef>
              <a:buClr>
                <a:srgbClr val="020E50"/>
              </a:buClr>
              <a:buSzPct val="100000"/>
              <a:buFontTx/>
              <a:buNone/>
              <a:defRPr sz="3700" baseline="0">
                <a:solidFill>
                  <a:schemeClr val="tx1"/>
                </a:solidFill>
              </a:defRPr>
            </a:lvl1pPr>
            <a:lvl2pPr marL="324000" indent="0">
              <a:spcBef>
                <a:spcPts val="1000"/>
              </a:spcBef>
              <a:buFontTx/>
              <a:buNone/>
              <a:defRPr>
                <a:solidFill>
                  <a:srgbClr val="020E50"/>
                </a:solidFill>
              </a:defRPr>
            </a:lvl2pPr>
            <a:lvl3pPr marL="648000" indent="0">
              <a:spcBef>
                <a:spcPts val="1000"/>
              </a:spcBef>
              <a:buFontTx/>
              <a:buNone/>
              <a:defRPr sz="2400">
                <a:solidFill>
                  <a:srgbClr val="020E50"/>
                </a:solidFill>
              </a:defRPr>
            </a:lvl3pPr>
            <a:lvl4pPr>
              <a:defRPr>
                <a:solidFill>
                  <a:srgbClr val="020E50"/>
                </a:solidFill>
              </a:defRPr>
            </a:lvl4pPr>
            <a:lvl5pPr>
              <a:defRPr>
                <a:solidFill>
                  <a:srgbClr val="020E50"/>
                </a:solidFill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D33B3-D657-8246-96F9-A8F7401984CB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45" y="1136132"/>
            <a:ext cx="773517" cy="494260"/>
          </a:xfrm>
          <a:prstGeom prst="rect">
            <a:avLst/>
          </a:prstGeom>
        </p:spPr>
      </p:pic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670472" y="879894"/>
            <a:ext cx="8025619" cy="692957"/>
          </a:xfrm>
        </p:spPr>
        <p:txBody>
          <a:bodyPr lIns="0" tIns="0" rIns="0" bIns="0" anchor="t" anchorCtr="0">
            <a:normAutofit/>
          </a:bodyPr>
          <a:lstStyle>
            <a:lvl1pPr>
              <a:defRPr sz="35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670472" y="1624829"/>
            <a:ext cx="80256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lassholder for tekst 11"/>
          <p:cNvSpPr>
            <a:spLocks noGrp="1"/>
          </p:cNvSpPr>
          <p:nvPr>
            <p:ph type="body" sz="quarter" idx="13" hasCustomPrompt="1"/>
          </p:nvPr>
        </p:nvSpPr>
        <p:spPr>
          <a:xfrm>
            <a:off x="1670049" y="1938337"/>
            <a:ext cx="8026041" cy="3953503"/>
          </a:xfrm>
        </p:spPr>
        <p:txBody>
          <a:bodyPr/>
          <a:lstStyle/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35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lysbil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932"/>
            <a:ext cx="1895707" cy="189570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249731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2C63DF45-09AB-BB4B-9613-956A9D4AC03D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ktangel 9"/>
          <p:cNvSpPr/>
          <p:nvPr userDrawn="1"/>
        </p:nvSpPr>
        <p:spPr>
          <a:xfrm>
            <a:off x="2597203" y="1828800"/>
            <a:ext cx="7937608" cy="7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tellysbil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409322" y="428263"/>
            <a:ext cx="11373356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147514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1BFD89FB-E37D-2E45-A3F2-33C96C4F67D2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2597150" y="3982113"/>
            <a:ext cx="7937500" cy="48571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add a 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tellysbil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932"/>
            <a:ext cx="1895707" cy="189570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147514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D784B492-E262-0C40-8854-40698DF4A8E5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2597150" y="3982113"/>
            <a:ext cx="7937500" cy="48571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add a subtitle</a:t>
            </a:r>
          </a:p>
        </p:txBody>
      </p:sp>
      <p:sp>
        <p:nvSpPr>
          <p:cNvPr id="12" name="Rektangel 11"/>
          <p:cNvSpPr/>
          <p:nvPr userDrawn="1"/>
        </p:nvSpPr>
        <p:spPr>
          <a:xfrm>
            <a:off x="2597203" y="1828800"/>
            <a:ext cx="7937608" cy="7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Rett linje 12"/>
          <p:cNvCxnSpPr/>
          <p:nvPr userDrawn="1"/>
        </p:nvCxnSpPr>
        <p:spPr>
          <a:xfrm flipH="1">
            <a:off x="2619377" y="3738301"/>
            <a:ext cx="79152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tittels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663700" y="2136160"/>
            <a:ext cx="8871111" cy="2296140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C4F7DF65-AC8E-524C-808B-7AFE31610A5C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Rektangel 11"/>
          <p:cNvSpPr/>
          <p:nvPr userDrawn="1"/>
        </p:nvSpPr>
        <p:spPr>
          <a:xfrm>
            <a:off x="1663700" y="1828800"/>
            <a:ext cx="8871111" cy="7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670472" y="879894"/>
            <a:ext cx="8025619" cy="692957"/>
          </a:xfrm>
        </p:spPr>
        <p:txBody>
          <a:bodyPr lIns="0" tIns="0" rIns="0" bIns="0" anchor="t" anchorCtr="0">
            <a:normAutofit/>
          </a:bodyPr>
          <a:lstStyle>
            <a:lvl1pPr>
              <a:defRPr sz="35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670472" y="1624829"/>
            <a:ext cx="80256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lassholder for tekst 11"/>
          <p:cNvSpPr>
            <a:spLocks noGrp="1"/>
          </p:cNvSpPr>
          <p:nvPr>
            <p:ph type="body" sz="quarter" idx="13" hasCustomPrompt="1"/>
          </p:nvPr>
        </p:nvSpPr>
        <p:spPr>
          <a:xfrm>
            <a:off x="1670049" y="1938337"/>
            <a:ext cx="8026041" cy="3953503"/>
          </a:xfrm>
        </p:spPr>
        <p:txBody>
          <a:bodyPr/>
          <a:lstStyle/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893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130060" y="1009620"/>
            <a:ext cx="5132717" cy="692957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3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8F3-B001-4D41-8A15-F72A862856E4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130061" y="1823236"/>
            <a:ext cx="51413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assholder for bilde 10"/>
          <p:cNvSpPr>
            <a:spLocks noGrp="1"/>
          </p:cNvSpPr>
          <p:nvPr>
            <p:ph type="pic" sz="quarter" idx="13" hasCustomPrompt="1"/>
          </p:nvPr>
        </p:nvSpPr>
        <p:spPr>
          <a:xfrm>
            <a:off x="6918386" y="428263"/>
            <a:ext cx="4864040" cy="6001473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10" name="Plassholder f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30060" y="2175898"/>
            <a:ext cx="5141343" cy="3953503"/>
          </a:xfrm>
        </p:spPr>
        <p:txBody>
          <a:bodyPr/>
          <a:lstStyle/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-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130060" y="1009620"/>
            <a:ext cx="5132717" cy="692957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35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2420-0735-4340-8E66-0486C79BE971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130061" y="1823236"/>
            <a:ext cx="5141343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assholder for bilde 10"/>
          <p:cNvSpPr>
            <a:spLocks noGrp="1"/>
          </p:cNvSpPr>
          <p:nvPr>
            <p:ph type="pic" sz="quarter" idx="13" hasCustomPrompt="1"/>
          </p:nvPr>
        </p:nvSpPr>
        <p:spPr>
          <a:xfrm>
            <a:off x="6918386" y="428263"/>
            <a:ext cx="4864040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10" name="Plassholder f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30060" y="2175898"/>
            <a:ext cx="5132717" cy="3953503"/>
          </a:xfrm>
        </p:spPr>
        <p:txBody>
          <a:bodyPr/>
          <a:lstStyle>
            <a:lvl1pPr marL="324000" indent="-324000">
              <a:buFontTx/>
              <a:buBlip>
                <a:blip r:embed="rId2"/>
              </a:buBlip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-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130060" y="1009620"/>
            <a:ext cx="5132717" cy="1201755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3500" baseline="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add a multi-line title 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37A39-4B9E-FC47-B7D9-33F67BAD1AF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130061" y="2375327"/>
            <a:ext cx="5141343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assholder for bilde 10"/>
          <p:cNvSpPr>
            <a:spLocks noGrp="1"/>
          </p:cNvSpPr>
          <p:nvPr>
            <p:ph type="pic" sz="quarter" idx="13"/>
          </p:nvPr>
        </p:nvSpPr>
        <p:spPr>
          <a:xfrm>
            <a:off x="6918386" y="428263"/>
            <a:ext cx="4864040" cy="6001474"/>
          </a:xfrm>
          <a:solidFill>
            <a:schemeClr val="bg1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10" name="Plassholder f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30061" y="2743200"/>
            <a:ext cx="5132716" cy="3386201"/>
          </a:xfrm>
        </p:spPr>
        <p:txBody>
          <a:bodyPr/>
          <a:lstStyle>
            <a:lvl1pPr marL="324000" indent="-324000">
              <a:buFontTx/>
              <a:buBlip>
                <a:blip r:embed="rId2"/>
              </a:buBlip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208722" y="208722"/>
            <a:ext cx="11767929" cy="6430617"/>
          </a:xfrm>
          <a:prstGeom prst="rect">
            <a:avLst/>
          </a:prstGeom>
          <a:noFill/>
          <a:ln w="4318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add a title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09322" y="6550559"/>
            <a:ext cx="2743200" cy="30744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fld id="{BB6656B1-A1C1-3A4D-AC9E-E001FAFBFE9F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550559"/>
            <a:ext cx="4114800" cy="30744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chemeClr val="accent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9039478" y="6550559"/>
            <a:ext cx="1866647" cy="30744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accent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fld id="{1CAACE74-9F97-CC48-B4CB-2460102901B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7036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Tahoma" charset="0"/>
          <a:ea typeface="Tahoma" charset="0"/>
          <a:cs typeface="Tahoma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Tx/>
        <a:buBlip>
          <a:blip r:embed="rId14"/>
        </a:buBlip>
        <a:defRPr sz="23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1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8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 baseline="0">
          <a:solidFill>
            <a:schemeClr val="tx1"/>
          </a:solidFill>
          <a:latin typeface="Tahoma" charset="0"/>
          <a:ea typeface="Tahoma" charset="0"/>
          <a:cs typeface="Tahom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5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Rehttps:/hub.docker.com/r/nvidia/cuda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ssholder for bilde 6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>
            <a:fillRect/>
          </a:stretch>
        </p:blipFill>
        <p:spPr>
          <a:xfrm>
            <a:off x="409322" y="428263"/>
            <a:ext cx="11366014" cy="5997600"/>
          </a:xfrm>
          <a:solidFill>
            <a:schemeClr val="accent3"/>
          </a:solidFill>
        </p:spPr>
      </p:pic>
      <p:sp>
        <p:nvSpPr>
          <p:cNvPr id="4" name="Tittel 3"/>
          <p:cNvSpPr>
            <a:spLocks noGrp="1"/>
          </p:cNvSpPr>
          <p:nvPr>
            <p:ph type="ctrTitle"/>
          </p:nvPr>
        </p:nvSpPr>
        <p:spPr>
          <a:xfrm>
            <a:off x="1989056" y="2030336"/>
            <a:ext cx="9530499" cy="2603135"/>
          </a:xfrm>
        </p:spPr>
        <p:txBody>
          <a:bodyPr>
            <a:normAutofit fontScale="90000"/>
          </a:bodyPr>
          <a:lstStyle/>
          <a:p>
            <a:br>
              <a:rPr lang="nb-NO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b-NO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Welcome to Stavanger/Norway</a:t>
            </a:r>
            <a:br>
              <a:rPr lang="nb-NO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nb-NO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nb-NO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b-NO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University of Stavanger </a:t>
            </a:r>
            <a:br>
              <a:rPr lang="nb-NO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nb-NO" sz="1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uis.no</a:t>
            </a:r>
            <a:r>
              <a:rPr lang="nb-NO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en-US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5" name="Undertittel 4"/>
          <p:cNvSpPr>
            <a:spLocks noGrp="1"/>
          </p:cNvSpPr>
          <p:nvPr>
            <p:ph type="subTitle" idx="1"/>
          </p:nvPr>
        </p:nvSpPr>
        <p:spPr>
          <a:xfrm>
            <a:off x="2597203" y="1574276"/>
            <a:ext cx="7937608" cy="25452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+mj-lt"/>
              </a:rPr>
              <a:t>Bente Dale,  International Office</a:t>
            </a:r>
          </a:p>
        </p:txBody>
      </p:sp>
      <p:sp>
        <p:nvSpPr>
          <p:cNvPr id="11" name="Plassholder for dato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CD6B4-E9AE-4954-84D3-668CC62072E3}" type="datetime4">
              <a:rPr lang="en-US" smtClean="0">
                <a:latin typeface="+mj-lt"/>
              </a:rPr>
              <a:t>October 3, 2024</a:t>
            </a:fld>
            <a:endParaRPr lang="en-US">
              <a:latin typeface="+mj-lt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2597203" y="1828800"/>
            <a:ext cx="7937608" cy="7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7748046F-B9A9-49E0-8991-AEBB22BC2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88" y="424523"/>
            <a:ext cx="11538624" cy="6005080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723F8415-9609-499E-9838-E396D1CC7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88" y="578860"/>
            <a:ext cx="1896020" cy="1896020"/>
          </a:xfrm>
          <a:prstGeom prst="rect">
            <a:avLst/>
          </a:prstGeom>
        </p:spPr>
      </p:pic>
      <p:sp>
        <p:nvSpPr>
          <p:cNvPr id="12" name="TekstSylinder 11">
            <a:extLst>
              <a:ext uri="{FF2B5EF4-FFF2-40B4-BE49-F238E27FC236}">
                <a16:creationId xmlns:a16="http://schemas.microsoft.com/office/drawing/2014/main" id="{22FF05AB-81BC-4BE0-8C8A-84D2156EF9E1}"/>
              </a:ext>
            </a:extLst>
          </p:cNvPr>
          <p:cNvSpPr txBox="1"/>
          <p:nvPr/>
        </p:nvSpPr>
        <p:spPr>
          <a:xfrm>
            <a:off x="326688" y="5784258"/>
            <a:ext cx="7016231" cy="646331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600" b="1" spc="-20" dirty="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</a:rPr>
              <a:t>ROS2/Gazebo - Marine Simulator v1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C20AEC3F-EE35-4AC1-A714-60B6F37553C4}"/>
              </a:ext>
            </a:extLst>
          </p:cNvPr>
          <p:cNvSpPr txBox="1"/>
          <p:nvPr/>
        </p:nvSpPr>
        <p:spPr>
          <a:xfrm>
            <a:off x="8658306" y="3108769"/>
            <a:ext cx="3089275" cy="873957"/>
          </a:xfrm>
          <a:prstGeom prst="rect">
            <a:avLst/>
          </a:prstGeom>
          <a:solidFill>
            <a:schemeClr val="bg2"/>
          </a:solidFill>
          <a:ln w="9525">
            <a:solidFill>
              <a:srgbClr val="EEEBE1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0805" marR="118110">
              <a:lnSpc>
                <a:spcPct val="100000"/>
              </a:lnSpc>
              <a:spcBef>
                <a:spcPts val="335"/>
              </a:spcBef>
            </a:pPr>
            <a:r>
              <a:rPr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An</a:t>
            </a:r>
            <a:r>
              <a:rPr sz="1800" b="1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international </a:t>
            </a:r>
            <a:r>
              <a:rPr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university</a:t>
            </a:r>
            <a:r>
              <a:rPr sz="18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campus</a:t>
            </a:r>
            <a:r>
              <a:rPr sz="18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across </a:t>
            </a:r>
            <a:r>
              <a:rPr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1300</a:t>
            </a:r>
            <a:r>
              <a:rPr sz="1800" b="1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acres</a:t>
            </a:r>
            <a:r>
              <a:rPr sz="1800" b="1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of </a:t>
            </a:r>
            <a:r>
              <a:rPr sz="1800" b="1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land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Tahoma"/>
              <a:cs typeface="Tahom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AA6A80-BB0E-47F4-8180-407EF9970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766" y="4571263"/>
            <a:ext cx="1284546" cy="128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6">
            <a:extLst>
              <a:ext uri="{FF2B5EF4-FFF2-40B4-BE49-F238E27FC236}">
                <a16:creationId xmlns:a16="http://schemas.microsoft.com/office/drawing/2014/main" id="{2B51E3C1-CECF-431F-97DB-4B87B50AB985}"/>
              </a:ext>
            </a:extLst>
          </p:cNvPr>
          <p:cNvSpPr txBox="1"/>
          <p:nvPr/>
        </p:nvSpPr>
        <p:spPr>
          <a:xfrm>
            <a:off x="9704127" y="5836600"/>
            <a:ext cx="2161185" cy="589264"/>
          </a:xfrm>
          <a:prstGeom prst="rect">
            <a:avLst/>
          </a:prstGeom>
          <a:solidFill>
            <a:schemeClr val="bg2"/>
          </a:solidFill>
          <a:ln w="9525">
            <a:solidFill>
              <a:srgbClr val="EEEBE1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0805" marR="118110">
              <a:lnSpc>
                <a:spcPct val="100000"/>
              </a:lnSpc>
              <a:spcBef>
                <a:spcPts val="335"/>
              </a:spcBef>
            </a:pPr>
            <a:r>
              <a:rPr lang="nb-NO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Professor Yihan Xing</a:t>
            </a:r>
          </a:p>
          <a:p>
            <a:pPr marL="90805" marR="118110">
              <a:lnSpc>
                <a:spcPct val="100000"/>
              </a:lnSpc>
              <a:spcBef>
                <a:spcPts val="335"/>
              </a:spcBef>
            </a:pPr>
            <a:r>
              <a:rPr lang="nb-NO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Study</a:t>
            </a:r>
            <a:r>
              <a:rPr lang="nb-NO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program leader, </a:t>
            </a:r>
            <a:r>
              <a:rPr lang="nb-NO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MSc</a:t>
            </a:r>
            <a:r>
              <a:rPr lang="nb-NO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Marine and Offshore</a:t>
            </a:r>
            <a:endParaRPr sz="1100" dirty="0">
              <a:solidFill>
                <a:schemeClr val="tx1">
                  <a:lumMod val="75000"/>
                  <a:lumOff val="25000"/>
                </a:schemeClr>
              </a:solidFill>
              <a:latin typeface="Tahoma"/>
              <a:cs typeface="Tahom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DB411F-8005-4510-8588-5DFD6D32F9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85" r="12657"/>
          <a:stretch/>
        </p:blipFill>
        <p:spPr>
          <a:xfrm>
            <a:off x="10351072" y="497748"/>
            <a:ext cx="1363018" cy="136947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2E96C14-88A8-5D49-1982-86D498DBC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331" y="2702350"/>
            <a:ext cx="3506985" cy="307942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E78284C-390A-E2FF-42DE-2E2859D74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5817" y="2702349"/>
            <a:ext cx="3506985" cy="30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53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A2064-BCD5-EB75-2019-7D3FE581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Components of ROS2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A67D96-E17D-5EFA-0A56-C7C9C1209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79C84-8B5B-57AD-C1AF-89260C700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ROS2 is open source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The community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Large community of users and developers contributing software packages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Computation graph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ROS2 runs as a computational graph consisting of nodes and arcs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Workspace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This is the user workspace that consists of the set of software installed on the robot or computer and the programs that the user develops</a:t>
            </a:r>
          </a:p>
        </p:txBody>
      </p:sp>
    </p:spTree>
    <p:extLst>
      <p:ext uri="{BB962C8B-B14F-4D97-AF65-F5344CB8AC3E}">
        <p14:creationId xmlns:p14="http://schemas.microsoft.com/office/powerpoint/2010/main" val="106868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D5D8-509B-0CB2-F5EB-0CE4042D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58" y="879894"/>
            <a:ext cx="8025619" cy="692957"/>
          </a:xfrm>
        </p:spPr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The computational graph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FE738-D06D-E8B5-9810-810942736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F9B91-4D90-4029-6B52-BBB8200F39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2560" y="1938337"/>
            <a:ext cx="5413468" cy="4031257"/>
          </a:xfrm>
        </p:spPr>
        <p:txBody>
          <a:bodyPr vert="horz" lIns="0" tIns="0" rIns="0" bIns="0" rtlCol="0" anchor="t">
            <a:normAutofit fontScale="92500"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Node: single purpose executable program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Topic: a named bus over which nodes exchange messages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Publication/subscription: nodes sending/receiving messages on a topic</a:t>
            </a:r>
            <a:endParaRPr lang="en-US" dirty="0"/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Service: a synchronous request/response interaction between nodes: must be completed before the next one begins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Action: an asynchronous request/response interaction with feedback; can be performed concurrently without waiting for each other to complete</a:t>
            </a:r>
          </a:p>
        </p:txBody>
      </p:sp>
      <p:pic>
        <p:nvPicPr>
          <p:cNvPr id="5" name="Picture 4" descr="A diagram of a robot&#10;&#10;Description automatically generated">
            <a:extLst>
              <a:ext uri="{FF2B5EF4-FFF2-40B4-BE49-F238E27FC236}">
                <a16:creationId xmlns:a16="http://schemas.microsoft.com/office/drawing/2014/main" id="{B0CA7B1B-E0AC-B7A7-A2CB-69DEE2DB7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536"/>
          <a:stretch/>
        </p:blipFill>
        <p:spPr>
          <a:xfrm>
            <a:off x="6256406" y="481889"/>
            <a:ext cx="5315144" cy="1513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50097B-678E-C7CB-8C99-9746DF2DFF78}"/>
              </a:ext>
            </a:extLst>
          </p:cNvPr>
          <p:cNvSpPr txBox="1"/>
          <p:nvPr/>
        </p:nvSpPr>
        <p:spPr>
          <a:xfrm>
            <a:off x="6256406" y="6063874"/>
            <a:ext cx="5315144" cy="4156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Tahoma"/>
                <a:ea typeface="Tahoma"/>
                <a:cs typeface="Tahoma"/>
              </a:rPr>
              <a:t>Source: Rico, F. M. (2022). A concise introduction to robot programming with ROS2. Chapman and Hall/CRC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C8E41C-7E97-9451-5633-18AD1ED0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940" y="2047166"/>
            <a:ext cx="5308610" cy="40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70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8EF0-C72E-7F8B-2EC0-1C506A7E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303" y="859723"/>
            <a:ext cx="8025619" cy="692957"/>
          </a:xfrm>
        </p:spPr>
        <p:txBody>
          <a:bodyPr/>
          <a:lstStyle/>
          <a:p>
            <a:r>
              <a:rPr lang="nb-NO" dirty="0"/>
              <a:t>ROS2 </a:t>
            </a:r>
            <a:r>
              <a:rPr lang="nb-NO" dirty="0" err="1"/>
              <a:t>workspace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262B7-6B58-9D82-609A-DFFECBF7C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439E0-2ACA-14FB-ADDF-93A4DAB1B3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0272" y="1938337"/>
            <a:ext cx="8081682" cy="3953503"/>
          </a:xfrm>
        </p:spPr>
        <p:txBody>
          <a:bodyPr/>
          <a:lstStyle/>
          <a:p>
            <a:r>
              <a:rPr lang="nb-NO" dirty="0"/>
              <a:t>Workspace </a:t>
            </a:r>
            <a:r>
              <a:rPr lang="nb-NO" dirty="0" err="1"/>
              <a:t>directory</a:t>
            </a:r>
            <a:endParaRPr lang="nb-NO" dirty="0"/>
          </a:p>
          <a:p>
            <a:r>
              <a:rPr lang="nb-NO" dirty="0"/>
              <a:t>Source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user</a:t>
            </a:r>
            <a:r>
              <a:rPr lang="nb-NO" dirty="0"/>
              <a:t> programs (</a:t>
            </a:r>
            <a:r>
              <a:rPr lang="nb-NO" dirty="0" err="1"/>
              <a:t>packages</a:t>
            </a:r>
            <a:r>
              <a:rPr lang="nb-NO" dirty="0"/>
              <a:t>)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stored</a:t>
            </a:r>
            <a:r>
              <a:rPr lang="nb-NO" dirty="0"/>
              <a:t> in </a:t>
            </a:r>
            <a:r>
              <a:rPr lang="nb-NO" b="1" dirty="0" err="1"/>
              <a:t>src</a:t>
            </a:r>
            <a:endParaRPr lang="nb-NO" b="1" dirty="0"/>
          </a:p>
          <a:p>
            <a:pPr lvl="1"/>
            <a:r>
              <a:rPr lang="nb-NO" dirty="0"/>
              <a:t>The </a:t>
            </a:r>
            <a:r>
              <a:rPr lang="nb-NO" dirty="0" err="1"/>
              <a:t>workspace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contain</a:t>
            </a:r>
            <a:r>
              <a:rPr lang="nb-NO" dirty="0"/>
              <a:t> multiple </a:t>
            </a:r>
            <a:r>
              <a:rPr lang="nb-NO" dirty="0" err="1"/>
              <a:t>packages</a:t>
            </a:r>
            <a:endParaRPr lang="nb-NO" dirty="0"/>
          </a:p>
          <a:p>
            <a:pPr lvl="1"/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package</a:t>
            </a:r>
            <a:r>
              <a:rPr lang="nb-NO" dirty="0"/>
              <a:t> is </a:t>
            </a:r>
            <a:r>
              <a:rPr lang="nb-NO" dirty="0" err="1"/>
              <a:t>stored</a:t>
            </a:r>
            <a:r>
              <a:rPr lang="nb-NO" dirty="0"/>
              <a:t> in 1 </a:t>
            </a:r>
            <a:r>
              <a:rPr lang="nb-NO" dirty="0" err="1"/>
              <a:t>directory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b="1" dirty="0"/>
              <a:t>CMakeList.txt</a:t>
            </a:r>
            <a:r>
              <a:rPr lang="nb-NO" dirty="0"/>
              <a:t> and </a:t>
            </a:r>
            <a:r>
              <a:rPr lang="nb-NO" b="1" dirty="0"/>
              <a:t>package.xml</a:t>
            </a:r>
          </a:p>
          <a:p>
            <a:r>
              <a:rPr lang="nb-NO" dirty="0"/>
              <a:t>Workspace </a:t>
            </a:r>
            <a:r>
              <a:rPr lang="nb-NO" dirty="0" err="1"/>
              <a:t>needs</a:t>
            </a:r>
            <a:r>
              <a:rPr lang="nb-NO" dirty="0"/>
              <a:t> to be </a:t>
            </a:r>
            <a:r>
              <a:rPr lang="nb-NO" dirty="0" err="1"/>
              <a:t>built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b="1" dirty="0" err="1"/>
              <a:t>colcon</a:t>
            </a:r>
            <a:r>
              <a:rPr lang="nb-NO" b="1" dirty="0"/>
              <a:t> </a:t>
            </a:r>
            <a:r>
              <a:rPr lang="nb-NO" b="1" dirty="0" err="1"/>
              <a:t>build</a:t>
            </a:r>
            <a:endParaRPr lang="nb-NO" b="1" dirty="0"/>
          </a:p>
          <a:p>
            <a:pPr lvl="1"/>
            <a:r>
              <a:rPr lang="nb-NO" b="1" dirty="0" err="1"/>
              <a:t>build</a:t>
            </a:r>
            <a:r>
              <a:rPr lang="nb-NO" dirty="0"/>
              <a:t>, </a:t>
            </a:r>
            <a:r>
              <a:rPr lang="nb-NO" b="1" dirty="0" err="1"/>
              <a:t>install</a:t>
            </a:r>
            <a:r>
              <a:rPr lang="nb-NO" dirty="0"/>
              <a:t> and </a:t>
            </a:r>
            <a:r>
              <a:rPr lang="nb-NO" b="1" dirty="0"/>
              <a:t>log</a:t>
            </a:r>
            <a:r>
              <a:rPr lang="nb-NO" dirty="0"/>
              <a:t> </a:t>
            </a:r>
            <a:r>
              <a:rPr lang="nb-NO" dirty="0" err="1"/>
              <a:t>directories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created</a:t>
            </a:r>
            <a:endParaRPr lang="nb-NO" dirty="0"/>
          </a:p>
          <a:p>
            <a:r>
              <a:rPr lang="nb-NO" dirty="0"/>
              <a:t>To run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packages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workspace</a:t>
            </a:r>
            <a:r>
              <a:rPr lang="nb-NO" dirty="0"/>
              <a:t> </a:t>
            </a:r>
            <a:r>
              <a:rPr lang="nb-NO" dirty="0" err="1"/>
              <a:t>needs</a:t>
            </a:r>
            <a:r>
              <a:rPr lang="nb-NO" dirty="0"/>
              <a:t> to be </a:t>
            </a:r>
            <a:r>
              <a:rPr lang="nb-NO" dirty="0" err="1"/>
              <a:t>sourced</a:t>
            </a:r>
            <a:r>
              <a:rPr lang="nb-NO" dirty="0"/>
              <a:t> </a:t>
            </a:r>
            <a:r>
              <a:rPr lang="nb-NO" dirty="0" err="1"/>
              <a:t>after</a:t>
            </a:r>
            <a:r>
              <a:rPr lang="nb-NO" dirty="0"/>
              <a:t> </a:t>
            </a:r>
            <a:r>
              <a:rPr lang="nb-NO" dirty="0" err="1"/>
              <a:t>building</a:t>
            </a:r>
            <a:endParaRPr lang="nb-NO" dirty="0"/>
          </a:p>
          <a:p>
            <a:pPr lvl="1"/>
            <a:r>
              <a:rPr lang="nb-NO" b="1" dirty="0" err="1"/>
              <a:t>source</a:t>
            </a:r>
            <a:r>
              <a:rPr lang="nb-NO" b="1" dirty="0"/>
              <a:t> </a:t>
            </a:r>
            <a:r>
              <a:rPr lang="nb-NO" b="1" dirty="0" err="1"/>
              <a:t>install</a:t>
            </a:r>
            <a:r>
              <a:rPr lang="nb-NO" b="1" dirty="0"/>
              <a:t>/</a:t>
            </a:r>
            <a:r>
              <a:rPr lang="nb-NO" b="1" dirty="0" err="1"/>
              <a:t>setup.bash</a:t>
            </a:r>
            <a:r>
              <a:rPr lang="nb-NO" dirty="0"/>
              <a:t> </a:t>
            </a:r>
          </a:p>
          <a:p>
            <a:pPr lvl="1"/>
            <a:endParaRPr lang="nb-NO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E709ADB-162E-7832-E34E-27E18082B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122" y="1314450"/>
            <a:ext cx="24288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27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AA2F-44DD-4F35-47F9-1FBEF14A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CMakeList.txt and package.xml</a:t>
            </a:r>
            <a:endParaRPr lang="en-US" dirty="0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F5ADF-12A9-746B-8FC0-CF9FAD4D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656D0-A477-CAF8-49F8-BAFC74428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Must be placed at the root of the package directory</a:t>
            </a:r>
            <a:endParaRPr lang="en-US" dirty="0"/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Defines the build tool, folders to be included, dependencies, </a:t>
            </a:r>
            <a:r>
              <a:rPr lang="en-US" dirty="0" err="1">
                <a:latin typeface="Tahoma"/>
                <a:ea typeface="Tahoma"/>
                <a:cs typeface="Tahoma"/>
              </a:rPr>
              <a:t>etc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3E5D7A2-18F6-E75E-8F65-43130D4D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87" t="1327" r="-601" b="-885"/>
          <a:stretch/>
        </p:blipFill>
        <p:spPr>
          <a:xfrm>
            <a:off x="715009" y="3353435"/>
            <a:ext cx="3011617" cy="2294842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B528FD5-63DA-8548-BEA6-781D9B4AD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110" y="3354388"/>
            <a:ext cx="7597140" cy="292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9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1AF2-7ED0-7E0B-58FE-0B3AFB531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72" y="869734"/>
            <a:ext cx="8025619" cy="692957"/>
          </a:xfrm>
        </p:spPr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Rviz2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201BF-2B69-48B5-F0F2-E4357B1D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5885C-3D2E-E7E8-9772-7D3F39CC86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249" y="1938337"/>
            <a:ext cx="2895241" cy="3953503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Port of Rviz to ROS2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Installed by ROS2 by default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Provides graphic interface for users to view the robot, sensor data, maps, </a:t>
            </a:r>
            <a:r>
              <a:rPr lang="en-US" dirty="0" err="1">
                <a:latin typeface="Tahoma"/>
                <a:ea typeface="Tahoma"/>
                <a:cs typeface="Tahoma"/>
              </a:rPr>
              <a:t>etc</a:t>
            </a:r>
            <a:endParaRPr lang="en-US" dirty="0" err="1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A2AAA46-3E1E-7949-37EA-CCA7225C1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849" y="1866357"/>
            <a:ext cx="7811760" cy="428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09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0618-822A-07D9-384C-A40353C66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637" y="866039"/>
            <a:ext cx="8025619" cy="692957"/>
          </a:xfrm>
        </p:spPr>
        <p:txBody>
          <a:bodyPr/>
          <a:lstStyle/>
          <a:p>
            <a:r>
              <a:rPr lang="nb-NO" dirty="0" err="1"/>
              <a:t>Gazebo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5CCCBF-0699-E7AE-BAE4-9BF78BDF9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263C-B60F-31CC-5384-A9219B268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637" y="1938337"/>
            <a:ext cx="6397611" cy="3953503"/>
          </a:xfrm>
        </p:spPr>
        <p:txBody>
          <a:bodyPr vert="horz" lIns="0" tIns="0" rIns="0" bIns="0" rtlCol="0" anchor="t">
            <a:normAutofit fontScale="77500" lnSpcReduction="20000"/>
          </a:bodyPr>
          <a:lstStyle/>
          <a:p>
            <a:pPr marL="323850" indent="-323850"/>
            <a:r>
              <a:rPr lang="nb-NO" dirty="0"/>
              <a:t>Open-</a:t>
            </a:r>
            <a:r>
              <a:rPr lang="nb-NO" dirty="0" err="1"/>
              <a:t>source</a:t>
            </a:r>
            <a:r>
              <a:rPr lang="nb-NO" dirty="0"/>
              <a:t> 3D </a:t>
            </a:r>
            <a:r>
              <a:rPr lang="nb-NO" dirty="0" err="1"/>
              <a:t>robotics</a:t>
            </a:r>
            <a:r>
              <a:rPr lang="nb-NO" dirty="0"/>
              <a:t> simulator </a:t>
            </a:r>
            <a:r>
              <a:rPr lang="nb-NO" dirty="0" err="1"/>
              <a:t>developed</a:t>
            </a:r>
            <a:r>
              <a:rPr lang="nb-NO" dirty="0"/>
              <a:t> and </a:t>
            </a:r>
            <a:r>
              <a:rPr lang="nb-NO" dirty="0" err="1"/>
              <a:t>maintained</a:t>
            </a:r>
            <a:r>
              <a:rPr lang="nb-NO" dirty="0"/>
              <a:t> by </a:t>
            </a:r>
            <a:r>
              <a:rPr lang="nb-NO" dirty="0" err="1"/>
              <a:t>the</a:t>
            </a:r>
            <a:r>
              <a:rPr lang="nb-NO" dirty="0"/>
              <a:t> Open </a:t>
            </a:r>
            <a:r>
              <a:rPr lang="nb-NO" dirty="0" err="1"/>
              <a:t>Robotics</a:t>
            </a:r>
            <a:r>
              <a:rPr lang="nb-NO" dirty="0"/>
              <a:t> Foundation</a:t>
            </a:r>
            <a:endParaRPr lang="en-US" dirty="0"/>
          </a:p>
          <a:p>
            <a:pPr marL="323850" indent="-323850"/>
            <a:r>
              <a:rPr lang="nb-NO" dirty="0" err="1"/>
              <a:t>Commonly</a:t>
            </a:r>
            <a:r>
              <a:rPr lang="nb-NO" dirty="0"/>
              <a:t> used </a:t>
            </a:r>
            <a:r>
              <a:rPr lang="nb-NO" dirty="0" err="1"/>
              <a:t>together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ROS and ROS2</a:t>
            </a:r>
          </a:p>
          <a:p>
            <a:pPr marL="323850" indent="-323850"/>
            <a:r>
              <a:rPr lang="nb-NO" dirty="0" err="1"/>
              <a:t>Features</a:t>
            </a:r>
            <a:r>
              <a:rPr lang="nb-NO" dirty="0"/>
              <a:t>:</a:t>
            </a:r>
          </a:p>
          <a:p>
            <a:pPr lvl="1"/>
            <a:r>
              <a:rPr lang="nb-NO" dirty="0" err="1"/>
              <a:t>Physics</a:t>
            </a:r>
            <a:r>
              <a:rPr lang="nb-NO" dirty="0"/>
              <a:t> </a:t>
            </a:r>
            <a:r>
              <a:rPr lang="nb-NO" dirty="0" err="1"/>
              <a:t>engines</a:t>
            </a:r>
            <a:r>
              <a:rPr lang="nb-NO" dirty="0"/>
              <a:t>: e.g., ODE, </a:t>
            </a:r>
            <a:r>
              <a:rPr lang="nb-NO" dirty="0" err="1"/>
              <a:t>Bullet</a:t>
            </a:r>
            <a:r>
              <a:rPr lang="nb-NO" dirty="0"/>
              <a:t>, </a:t>
            </a:r>
            <a:r>
              <a:rPr lang="nb-NO" dirty="0" err="1"/>
              <a:t>Simbody</a:t>
            </a:r>
            <a:r>
              <a:rPr lang="nb-NO" dirty="0"/>
              <a:t> and DART</a:t>
            </a:r>
          </a:p>
          <a:p>
            <a:pPr lvl="1"/>
            <a:r>
              <a:rPr lang="nb-NO" dirty="0"/>
              <a:t>3D </a:t>
            </a:r>
            <a:r>
              <a:rPr lang="nb-NO" dirty="0" err="1"/>
              <a:t>graphics</a:t>
            </a:r>
            <a:r>
              <a:rPr lang="nb-NO" dirty="0"/>
              <a:t>: </a:t>
            </a:r>
            <a:r>
              <a:rPr lang="nb-NO" dirty="0" err="1"/>
              <a:t>uses</a:t>
            </a:r>
            <a:r>
              <a:rPr lang="nb-NO" dirty="0"/>
              <a:t> Object-</a:t>
            </a:r>
            <a:r>
              <a:rPr lang="nb-NO" dirty="0" err="1"/>
              <a:t>Oriented</a:t>
            </a:r>
            <a:r>
              <a:rPr lang="nb-NO" dirty="0"/>
              <a:t> Graphics Rendering Engine</a:t>
            </a:r>
          </a:p>
          <a:p>
            <a:pPr lvl="1"/>
            <a:r>
              <a:rPr lang="nb-NO" dirty="0">
                <a:latin typeface="Tahoma"/>
                <a:ea typeface="Tahoma"/>
                <a:cs typeface="Tahoma"/>
              </a:rPr>
              <a:t>Sensors and </a:t>
            </a:r>
            <a:r>
              <a:rPr lang="nb-NO" dirty="0" err="1">
                <a:latin typeface="Tahoma"/>
                <a:ea typeface="Tahoma"/>
                <a:cs typeface="Tahoma"/>
              </a:rPr>
              <a:t>actuators</a:t>
            </a:r>
            <a:r>
              <a:rPr lang="nb-NO" dirty="0">
                <a:latin typeface="Tahoma"/>
                <a:ea typeface="Tahoma"/>
                <a:cs typeface="Tahoma"/>
              </a:rPr>
              <a:t>: e.g., </a:t>
            </a:r>
            <a:r>
              <a:rPr lang="nb-NO" dirty="0" err="1">
                <a:latin typeface="Tahoma"/>
                <a:ea typeface="Tahoma"/>
                <a:cs typeface="Tahoma"/>
              </a:rPr>
              <a:t>lidar</a:t>
            </a:r>
            <a:r>
              <a:rPr lang="nb-NO" dirty="0">
                <a:latin typeface="Tahoma"/>
                <a:ea typeface="Tahoma"/>
                <a:cs typeface="Tahoma"/>
              </a:rPr>
              <a:t>, IMU, </a:t>
            </a:r>
            <a:r>
              <a:rPr lang="nb-NO" dirty="0" err="1">
                <a:latin typeface="Tahoma"/>
                <a:ea typeface="Tahoma"/>
                <a:cs typeface="Tahoma"/>
              </a:rPr>
              <a:t>cameras</a:t>
            </a:r>
            <a:r>
              <a:rPr lang="nb-NO" dirty="0">
                <a:latin typeface="Tahoma"/>
                <a:ea typeface="Tahoma"/>
                <a:cs typeface="Tahoma"/>
              </a:rPr>
              <a:t>, GPS, </a:t>
            </a:r>
            <a:r>
              <a:rPr lang="nb-NO" dirty="0" err="1">
                <a:latin typeface="Tahoma"/>
                <a:ea typeface="Tahoma"/>
                <a:cs typeface="Tahoma"/>
              </a:rPr>
              <a:t>etc</a:t>
            </a:r>
            <a:endParaRPr lang="nb-NO" dirty="0">
              <a:latin typeface="Tahoma"/>
              <a:ea typeface="Tahoma"/>
              <a:cs typeface="Tahoma"/>
            </a:endParaRPr>
          </a:p>
          <a:p>
            <a:pPr lvl="1"/>
            <a:r>
              <a:rPr lang="nb-NO" dirty="0" err="1"/>
              <a:t>Plugins</a:t>
            </a:r>
            <a:r>
              <a:rPr lang="nb-NO" dirty="0"/>
              <a:t>: </a:t>
            </a:r>
            <a:r>
              <a:rPr lang="nb-NO" dirty="0" err="1"/>
              <a:t>easily</a:t>
            </a:r>
            <a:r>
              <a:rPr lang="nb-NO" dirty="0"/>
              <a:t> </a:t>
            </a:r>
            <a:r>
              <a:rPr lang="nb-NO" dirty="0" err="1"/>
              <a:t>extendable</a:t>
            </a:r>
            <a:r>
              <a:rPr lang="nb-NO" dirty="0"/>
              <a:t> for </a:t>
            </a:r>
            <a:r>
              <a:rPr lang="nb-NO" dirty="0" err="1"/>
              <a:t>custom</a:t>
            </a:r>
            <a:r>
              <a:rPr lang="nb-NO" dirty="0"/>
              <a:t> </a:t>
            </a:r>
            <a:r>
              <a:rPr lang="nb-NO" dirty="0" err="1"/>
              <a:t>functionalities</a:t>
            </a:r>
            <a:endParaRPr lang="nb-NO" dirty="0"/>
          </a:p>
          <a:p>
            <a:pPr lvl="1"/>
            <a:r>
              <a:rPr lang="nb-NO" dirty="0">
                <a:latin typeface="Tahoma"/>
                <a:ea typeface="Tahoma"/>
                <a:cs typeface="Tahoma"/>
              </a:rPr>
              <a:t>World and </a:t>
            </a:r>
            <a:r>
              <a:rPr lang="nb-NO" dirty="0" err="1">
                <a:latin typeface="Tahoma"/>
                <a:ea typeface="Tahoma"/>
                <a:cs typeface="Tahoma"/>
              </a:rPr>
              <a:t>environment</a:t>
            </a:r>
            <a:r>
              <a:rPr lang="nb-NO" dirty="0">
                <a:latin typeface="Tahoma"/>
                <a:ea typeface="Tahoma"/>
                <a:cs typeface="Tahoma"/>
              </a:rPr>
              <a:t>: </a:t>
            </a:r>
            <a:r>
              <a:rPr lang="nb-NO" dirty="0" err="1">
                <a:latin typeface="Tahoma"/>
                <a:ea typeface="Tahoma"/>
                <a:cs typeface="Tahoma"/>
              </a:rPr>
              <a:t>allows</a:t>
            </a:r>
            <a:r>
              <a:rPr lang="nb-NO" dirty="0">
                <a:latin typeface="Tahoma"/>
                <a:ea typeface="Tahoma"/>
                <a:cs typeface="Tahoma"/>
              </a:rPr>
              <a:t> for </a:t>
            </a:r>
            <a:r>
              <a:rPr lang="nb-NO" dirty="0" err="1">
                <a:latin typeface="Tahoma"/>
                <a:ea typeface="Tahoma"/>
                <a:cs typeface="Tahoma"/>
              </a:rPr>
              <a:t>complex</a:t>
            </a:r>
            <a:r>
              <a:rPr lang="nb-NO" dirty="0">
                <a:latin typeface="Tahoma"/>
                <a:ea typeface="Tahoma"/>
                <a:cs typeface="Tahoma"/>
              </a:rPr>
              <a:t> and </a:t>
            </a:r>
            <a:r>
              <a:rPr lang="nb-NO" dirty="0" err="1">
                <a:latin typeface="Tahoma"/>
                <a:ea typeface="Tahoma"/>
                <a:cs typeface="Tahoma"/>
              </a:rPr>
              <a:t>dynamic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environments</a:t>
            </a:r>
            <a:endParaRPr lang="nb-NO" dirty="0">
              <a:latin typeface="Tahoma"/>
              <a:ea typeface="Tahoma"/>
              <a:cs typeface="Tahoma"/>
            </a:endParaRPr>
          </a:p>
          <a:p>
            <a:pPr lvl="1"/>
            <a:r>
              <a:rPr lang="nb-NO" dirty="0" err="1"/>
              <a:t>Multi</a:t>
            </a:r>
            <a:r>
              <a:rPr lang="nb-NO" dirty="0"/>
              <a:t>-robot </a:t>
            </a:r>
            <a:r>
              <a:rPr lang="nb-NO" dirty="0" err="1"/>
              <a:t>simulation</a:t>
            </a:r>
            <a:endParaRPr lang="nb-NO" dirty="0"/>
          </a:p>
          <a:p>
            <a:pPr marL="323850" indent="-323850"/>
            <a:r>
              <a:rPr lang="nb-NO" dirty="0" err="1">
                <a:latin typeface="Tahoma"/>
                <a:ea typeface="Tahoma"/>
                <a:cs typeface="Tahoma"/>
              </a:rPr>
              <a:t>Gazebo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classic</a:t>
            </a:r>
            <a:r>
              <a:rPr lang="nb-NO" dirty="0">
                <a:latin typeface="Tahoma"/>
                <a:ea typeface="Tahoma"/>
                <a:cs typeface="Tahoma"/>
              </a:rPr>
              <a:t> and </a:t>
            </a:r>
            <a:r>
              <a:rPr lang="nb-NO" dirty="0" err="1">
                <a:latin typeface="Tahoma"/>
                <a:ea typeface="Tahoma"/>
                <a:cs typeface="Tahoma"/>
              </a:rPr>
              <a:t>Gazebo</a:t>
            </a:r>
            <a:r>
              <a:rPr lang="nb-NO" dirty="0">
                <a:latin typeface="Tahoma"/>
                <a:ea typeface="Tahoma"/>
                <a:cs typeface="Tahoma"/>
              </a:rPr>
              <a:t> (</a:t>
            </a:r>
            <a:r>
              <a:rPr lang="nb-NO" dirty="0" err="1">
                <a:latin typeface="Tahoma"/>
                <a:ea typeface="Tahoma"/>
                <a:cs typeface="Tahoma"/>
              </a:rPr>
              <a:t>previously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Ignition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Gazebo</a:t>
            </a:r>
            <a:r>
              <a:rPr lang="nb-NO" dirty="0">
                <a:latin typeface="Tahoma"/>
                <a:ea typeface="Tahoma"/>
                <a:cs typeface="Tahoma"/>
              </a:rPr>
              <a:t>)</a:t>
            </a:r>
          </a:p>
          <a:p>
            <a:pPr marL="323850" indent="-323850"/>
            <a:r>
              <a:rPr lang="nb-NO" dirty="0" err="1">
                <a:latin typeface="Tahoma"/>
                <a:ea typeface="Tahoma"/>
                <a:cs typeface="Tahoma"/>
              </a:rPr>
              <a:t>We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are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using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b="1" dirty="0" err="1">
                <a:latin typeface="Tahoma"/>
                <a:ea typeface="Tahoma"/>
                <a:cs typeface="Tahoma"/>
              </a:rPr>
              <a:t>Gazebo</a:t>
            </a:r>
            <a:r>
              <a:rPr lang="nb-NO" b="1" dirty="0">
                <a:latin typeface="Tahoma"/>
                <a:ea typeface="Tahoma"/>
                <a:cs typeface="Tahoma"/>
              </a:rPr>
              <a:t> </a:t>
            </a:r>
            <a:r>
              <a:rPr lang="nb-NO" b="1" dirty="0" err="1">
                <a:latin typeface="Tahoma"/>
                <a:ea typeface="Tahoma"/>
                <a:cs typeface="Tahoma"/>
              </a:rPr>
              <a:t>Harmonic</a:t>
            </a:r>
            <a:endParaRPr lang="nb-NO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440DF4-995F-7FA4-CB99-5BAB4D8A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065" y="4446355"/>
            <a:ext cx="4366814" cy="2025717"/>
          </a:xfrm>
          <a:prstGeom prst="rect">
            <a:avLst/>
          </a:prstGeom>
        </p:spPr>
      </p:pic>
      <p:pic>
        <p:nvPicPr>
          <p:cNvPr id="1026" name="Picture 2" descr="A Gazebo Simulation">
            <a:extLst>
              <a:ext uri="{FF2B5EF4-FFF2-40B4-BE49-F238E27FC236}">
                <a16:creationId xmlns:a16="http://schemas.microsoft.com/office/drawing/2014/main" id="{0688DF75-F9BC-F8BB-2B97-85781FA3F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073" y="2411645"/>
            <a:ext cx="2776817" cy="17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859C41-6A30-AB63-184A-395DD464C839}"/>
              </a:ext>
            </a:extLst>
          </p:cNvPr>
          <p:cNvSpPr txBox="1"/>
          <p:nvPr/>
        </p:nvSpPr>
        <p:spPr>
          <a:xfrm>
            <a:off x="8756073" y="4168506"/>
            <a:ext cx="3154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Gazebo. Source: https://github.com/gazebosim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CF40E7-615D-C915-DFBE-210E58462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529" y="114916"/>
            <a:ext cx="2327784" cy="19076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F68B2A-A0FE-6B06-86CC-FB457E86B1C4}"/>
              </a:ext>
            </a:extLst>
          </p:cNvPr>
          <p:cNvSpPr txBox="1"/>
          <p:nvPr/>
        </p:nvSpPr>
        <p:spPr>
          <a:xfrm>
            <a:off x="7986529" y="2010451"/>
            <a:ext cx="36723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Gazebo Classic. Source: </a:t>
            </a:r>
            <a:r>
              <a:rPr lang="en-US" sz="1000" dirty="0">
                <a:latin typeface="Tahoma"/>
                <a:ea typeface="Tahoma"/>
                <a:cs typeface="Tahoma"/>
              </a:rPr>
              <a:t>Rico, F. M. (2022). A concise introduction to robot programming with ROS2. Chapman and Hall/CRC</a:t>
            </a:r>
            <a:endParaRPr lang="en-GB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824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F920-50EC-4494-322D-45AA4EDD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36" y="914530"/>
            <a:ext cx="8025619" cy="692957"/>
          </a:xfrm>
        </p:spPr>
        <p:txBody>
          <a:bodyPr/>
          <a:lstStyle/>
          <a:p>
            <a:r>
              <a:rPr lang="en-US" dirty="0" err="1">
                <a:latin typeface="Tahoma"/>
                <a:ea typeface="Tahoma"/>
                <a:cs typeface="Tahoma"/>
              </a:rPr>
              <a:t>ros_gz_bridge</a:t>
            </a:r>
            <a:endParaRPr lang="en-US" dirty="0" err="1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7D260-D7A3-4010-A026-4B3FAF38D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BADF2-493B-8CD1-0EB2-744C22C9B1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0" y="1938337"/>
            <a:ext cx="5410995" cy="3892890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A network bridge which enables the exchange of messages between ROS </a:t>
            </a:r>
            <a:r>
              <a:rPr lang="en-US">
                <a:latin typeface="Tahoma"/>
                <a:ea typeface="Tahoma"/>
                <a:cs typeface="Tahoma"/>
              </a:rPr>
              <a:t>2 and Gazebo Transport</a:t>
            </a:r>
            <a:endParaRPr lang="en-US"/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We need a bridge because the robot is simulated in Gazebo, while the robot is controlled in ROS2; the messages of the robot from Gazebo must be ported to ROS2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Limited to only certain message </a:t>
            </a:r>
            <a:r>
              <a:rPr lang="en-US" dirty="0">
                <a:latin typeface="Tahoma"/>
                <a:ea typeface="Tahoma"/>
                <a:cs typeface="Tahoma"/>
              </a:rPr>
              <a:t>types</a:t>
            </a:r>
            <a:endParaRPr lang="en-US"/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There are several ways to configure the bridge; we will use a </a:t>
            </a:r>
            <a:r>
              <a:rPr lang="en-US" err="1">
                <a:latin typeface="Tahoma"/>
                <a:ea typeface="Tahoma"/>
                <a:cs typeface="Tahoma"/>
              </a:rPr>
              <a:t>yaml</a:t>
            </a:r>
            <a:r>
              <a:rPr lang="en-US" dirty="0">
                <a:latin typeface="Tahoma"/>
                <a:ea typeface="Tahoma"/>
                <a:cs typeface="Tahoma"/>
              </a:rPr>
              <a:t> file, </a:t>
            </a:r>
            <a:r>
              <a:rPr lang="en-US">
                <a:latin typeface="Tahoma"/>
                <a:ea typeface="Tahoma"/>
                <a:cs typeface="Tahoma"/>
              </a:rPr>
              <a:t>which is the easiest</a:t>
            </a:r>
            <a:r>
              <a:rPr lang="en-US" dirty="0">
                <a:latin typeface="Tahoma"/>
                <a:ea typeface="Tahoma"/>
                <a:cs typeface="Tahoma"/>
              </a:rPr>
              <a:t> way</a:t>
            </a:r>
          </a:p>
          <a:p>
            <a:pPr marL="323850" indent="-323850"/>
            <a:endParaRPr lang="en-US" dirty="0">
              <a:latin typeface="Tahoma"/>
              <a:ea typeface="Tahoma"/>
              <a:cs typeface="Tahoma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87DA70A-4381-DB33-1073-399EEC875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733" y="1033145"/>
            <a:ext cx="5466080" cy="47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37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0CF9-47B9-3F24-6EAA-4E584CDA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BlueROV2 ROS2/Gazebo model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263E2-B936-EFB1-63EE-E0959E77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13A7D-B803-C3FE-3931-06F9DB337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 fontScale="85000" lnSpcReduction="20000"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World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Standard Gazebo physics, user commands, scene broadcaster, imu, sensors, </a:t>
            </a:r>
            <a:r>
              <a:rPr lang="en-US" dirty="0" err="1">
                <a:latin typeface="Tahoma"/>
                <a:ea typeface="Tahoma"/>
                <a:cs typeface="Tahoma"/>
              </a:rPr>
              <a:t>dvl</a:t>
            </a:r>
            <a:r>
              <a:rPr lang="en-US" dirty="0">
                <a:latin typeface="Tahoma"/>
                <a:ea typeface="Tahoma"/>
                <a:cs typeface="Tahoma"/>
              </a:rPr>
              <a:t> system and buoyancy plugins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Seabed modelling using a heightmap model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Custom-written Gauss Markov ocean current plugin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ROV main body with 6 </a:t>
            </a:r>
            <a:r>
              <a:rPr lang="en-US" dirty="0" err="1">
                <a:latin typeface="Tahoma"/>
                <a:ea typeface="Tahoma"/>
                <a:cs typeface="Tahoma"/>
              </a:rPr>
              <a:t>thursters</a:t>
            </a:r>
            <a:endParaRPr lang="en-US" dirty="0" err="1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Buoyancy modelled using a rectangular collision geometry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Standard Gazebo hydrodynamic, joint state publisher, pose publisher and odometry publisher plugins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Thruster attached to main body using revolute joints with standard Gazebo thruster plugins</a:t>
            </a:r>
            <a:endParaRPr lang="en-US" dirty="0"/>
          </a:p>
          <a:p>
            <a:pPr lvl="1">
              <a:buFont typeface="Courier New,monospace"/>
              <a:buChar char="o"/>
            </a:pPr>
            <a:r>
              <a:rPr lang="en-US" sz="1900" dirty="0">
                <a:latin typeface="Tahoma"/>
                <a:ea typeface="Tahoma"/>
                <a:cs typeface="Tahoma"/>
              </a:rPr>
              <a:t>Standard Gazebo IMU and DVL sensors with a custom-written </a:t>
            </a:r>
            <a:r>
              <a:rPr lang="en-US" sz="1900" err="1">
                <a:latin typeface="Tahoma"/>
                <a:ea typeface="Tahoma"/>
                <a:cs typeface="Tahoma"/>
              </a:rPr>
              <a:t>ccp</a:t>
            </a:r>
            <a:r>
              <a:rPr lang="en-US" sz="1900" dirty="0">
                <a:latin typeface="Tahoma"/>
                <a:ea typeface="Tahoma"/>
                <a:cs typeface="Tahoma"/>
              </a:rPr>
              <a:t> plugins and python scripts </a:t>
            </a:r>
            <a:r>
              <a:rPr lang="en-US" sz="1900">
                <a:latin typeface="Tahoma"/>
                <a:ea typeface="Tahoma"/>
                <a:cs typeface="Tahoma"/>
              </a:rPr>
              <a:t>for post processing of measurements</a:t>
            </a:r>
          </a:p>
          <a:p>
            <a:pPr lvl="1">
              <a:buFont typeface="Courier New,monospace"/>
              <a:buChar char="o"/>
            </a:pPr>
            <a:r>
              <a:rPr lang="en-US" sz="1900" dirty="0">
                <a:latin typeface="Tahoma"/>
                <a:ea typeface="Tahoma"/>
                <a:cs typeface="Tahoma"/>
              </a:rPr>
              <a:t>Simulated depth sensor using standard Gazebo odometry publisher with added </a:t>
            </a:r>
            <a:r>
              <a:rPr lang="en-US" sz="1900">
                <a:latin typeface="Tahoma"/>
                <a:ea typeface="Tahoma"/>
                <a:cs typeface="Tahoma"/>
              </a:rPr>
              <a:t>noise using a custom-written python script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,monospace"/>
              <a:buChar char="o"/>
            </a:pPr>
            <a:r>
              <a:rPr lang="en-US" sz="1900" dirty="0">
                <a:latin typeface="Tahoma"/>
                <a:ea typeface="Tahoma"/>
                <a:cs typeface="Tahoma"/>
              </a:rPr>
              <a:t>ROS2 robot description and robot localization packages</a:t>
            </a:r>
            <a:endParaRPr lang="en-US" sz="1900" dirty="0" err="1"/>
          </a:p>
          <a:p>
            <a:pPr lvl="1">
              <a:buFont typeface="Courier New,monospace"/>
              <a:buChar char="o"/>
            </a:pPr>
            <a:r>
              <a:rPr lang="en-US" sz="1900" dirty="0">
                <a:latin typeface="Tahoma"/>
                <a:ea typeface="Tahoma"/>
                <a:cs typeface="Tahoma"/>
              </a:rPr>
              <a:t>Custom-written python script for robot keyboard controller</a:t>
            </a:r>
            <a:endParaRPr lang="en-US" sz="1900" dirty="0"/>
          </a:p>
          <a:p>
            <a:pPr marL="323850" indent="-3238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35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7C9DC-2E32-2C69-B2E7-6977265F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Custom-written plugins and scripts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19312-0718-A2D2-B0D8-E73F35D1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B4F72-3F1F-9837-FAF1-20B318E447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Source codes are stored in /plugins and /scripts</a:t>
            </a:r>
          </a:p>
          <a:p>
            <a:pPr marL="323850" indent="-323850"/>
            <a:r>
              <a:rPr lang="en-US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::</a:t>
            </a:r>
            <a:r>
              <a:rPr lang="en-US" dirty="0" err="1">
                <a:latin typeface="Tahoma"/>
                <a:ea typeface="Tahoma"/>
                <a:cs typeface="Tahoma"/>
              </a:rPr>
              <a:t>GaussMarkovOceanCurrent</a:t>
            </a:r>
            <a:endParaRPr lang="en-US" dirty="0" err="1"/>
          </a:p>
          <a:p>
            <a:pPr marL="323850" indent="-323850"/>
            <a:r>
              <a:rPr lang="en-US" dirty="0" err="1"/>
              <a:t>marsim_gazebo</a:t>
            </a:r>
            <a:r>
              <a:rPr lang="en-US" dirty="0"/>
              <a:t>::</a:t>
            </a:r>
            <a:r>
              <a:rPr lang="en-US" dirty="0" err="1"/>
              <a:t>DVLRosConverter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depth_sensor_from_odom.py</a:t>
            </a:r>
            <a:endParaRPr lang="en-US" dirty="0"/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noisy_odometry.py</a:t>
            </a:r>
            <a:endParaRPr lang="en-US" dirty="0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ros_keyboard_controller.py</a:t>
            </a:r>
            <a:endParaRPr lang="en-US" dirty="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twist_stamper.py</a:t>
            </a:r>
          </a:p>
          <a:p>
            <a:pPr marL="323850" indent="-323850"/>
            <a:endParaRPr lang="en-US" dirty="0"/>
          </a:p>
          <a:p>
            <a:pPr marL="323850" indent="-3238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679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2A87-6984-5BB9-0F75-5D3E22B99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17037"/>
            <a:ext cx="6709062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latin typeface="Tahoma"/>
                <a:ea typeface="Tahoma"/>
                <a:cs typeface="Tahoma"/>
              </a:rPr>
              <a:t>marsim1</a:t>
            </a:r>
            <a:r>
              <a:rPr lang="en-US" sz="3200" kern="1200" dirty="0">
                <a:latin typeface="Tahoma"/>
                <a:ea typeface="Tahoma"/>
                <a:cs typeface="Tahoma"/>
              </a:rPr>
              <a:t> ROS2/Gazebo model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F2522-FBB0-022B-9F48-B88DC3493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711244"/>
            <a:ext cx="7176653" cy="45034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342900">
              <a:buFont typeface="Courier New" panose="020B0604020202020204" pitchFamily="34" charset="0"/>
              <a:buChar char="o"/>
            </a:pPr>
            <a:r>
              <a:rPr lang="en-US" sz="2000" dirty="0">
                <a:latin typeface="Tahoma"/>
                <a:ea typeface="Tahoma"/>
                <a:cs typeface="Tahoma"/>
              </a:rPr>
              <a:t>Currently only the </a:t>
            </a:r>
            <a:r>
              <a:rPr lang="en-US" sz="2000" b="1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sz="2000" dirty="0">
                <a:latin typeface="Tahoma"/>
                <a:ea typeface="Tahoma"/>
                <a:cs typeface="Tahoma"/>
              </a:rPr>
              <a:t> package</a:t>
            </a:r>
            <a:endParaRPr lang="en-US"/>
          </a:p>
          <a:p>
            <a:pPr marL="457200" indent="-342900">
              <a:buFont typeface="Courier New" panose="020B0604020202020204" pitchFamily="34" charset="0"/>
              <a:buChar char="o"/>
            </a:pPr>
            <a:r>
              <a:rPr lang="en-US" sz="2000" b="1" dirty="0">
                <a:latin typeface="Tahoma"/>
                <a:ea typeface="Tahoma"/>
                <a:cs typeface="Tahoma"/>
              </a:rPr>
              <a:t>config</a:t>
            </a:r>
            <a:r>
              <a:rPr lang="en-US" sz="2000" dirty="0">
                <a:latin typeface="Tahoma"/>
                <a:ea typeface="Tahoma"/>
                <a:cs typeface="Tahoma"/>
              </a:rPr>
              <a:t>: holds the configuration files such as the </a:t>
            </a:r>
            <a:r>
              <a:rPr lang="en-US" sz="2000" err="1">
                <a:latin typeface="Tahoma"/>
                <a:ea typeface="Tahoma"/>
                <a:cs typeface="Tahoma"/>
              </a:rPr>
              <a:t>roz_gz_bridge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yaml</a:t>
            </a:r>
            <a:r>
              <a:rPr lang="en-US" sz="2000" dirty="0">
                <a:latin typeface="Tahoma"/>
                <a:ea typeface="Tahoma"/>
                <a:cs typeface="Tahoma"/>
              </a:rPr>
              <a:t> file</a:t>
            </a:r>
          </a:p>
          <a:p>
            <a:pPr marL="457200" indent="-342900">
              <a:buFont typeface="Courier New" panose="020B0604020202020204" pitchFamily="34" charset="0"/>
              <a:buChar char="o"/>
            </a:pPr>
            <a:r>
              <a:rPr lang="en-US" sz="2000" b="1" dirty="0">
                <a:latin typeface="Tahoma"/>
                <a:ea typeface="Tahoma"/>
                <a:cs typeface="Tahoma"/>
              </a:rPr>
              <a:t>env-hooks</a:t>
            </a:r>
            <a:r>
              <a:rPr lang="en-US" sz="2000" dirty="0">
                <a:latin typeface="Tahoma"/>
                <a:ea typeface="Tahoma"/>
                <a:cs typeface="Tahoma"/>
              </a:rPr>
              <a:t>: holds the files required to define paths</a:t>
            </a:r>
          </a:p>
          <a:p>
            <a:pPr marL="457200" indent="-342900">
              <a:buFont typeface="Courier New" panose="020B0604020202020204" pitchFamily="34" charset="0"/>
              <a:buChar char="o"/>
            </a:pPr>
            <a:r>
              <a:rPr lang="en-US" sz="2000" b="1" dirty="0">
                <a:latin typeface="Tahoma"/>
                <a:ea typeface="Tahoma"/>
                <a:cs typeface="Tahoma"/>
              </a:rPr>
              <a:t>launch</a:t>
            </a:r>
            <a:r>
              <a:rPr lang="en-US" sz="2000" dirty="0">
                <a:latin typeface="Tahoma"/>
                <a:ea typeface="Tahoma"/>
                <a:cs typeface="Tahoma"/>
              </a:rPr>
              <a:t>: holds the python launch files</a:t>
            </a:r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 dirty="0">
                <a:latin typeface="Tahoma"/>
                <a:ea typeface="Tahoma"/>
                <a:cs typeface="Tahoma"/>
              </a:rPr>
              <a:t>models</a:t>
            </a:r>
            <a:r>
              <a:rPr lang="en-US" sz="2000" dirty="0">
                <a:latin typeface="Tahoma"/>
                <a:ea typeface="Tahoma"/>
                <a:cs typeface="Tahoma"/>
              </a:rPr>
              <a:t>: holds folders which contain the models in </a:t>
            </a:r>
            <a:r>
              <a:rPr lang="en-US" sz="2000" err="1">
                <a:latin typeface="Tahoma"/>
                <a:ea typeface="Tahoma"/>
                <a:cs typeface="Tahoma"/>
              </a:rPr>
              <a:t>sdf</a:t>
            </a:r>
            <a:r>
              <a:rPr lang="en-US" sz="2000" dirty="0">
                <a:latin typeface="Tahoma"/>
                <a:ea typeface="Tahoma"/>
                <a:cs typeface="Tahoma"/>
              </a:rPr>
              <a:t> format</a:t>
            </a:r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 dirty="0">
                <a:latin typeface="Tahoma"/>
                <a:ea typeface="Tahoma"/>
                <a:cs typeface="Tahoma"/>
              </a:rPr>
              <a:t>plugins: </a:t>
            </a:r>
            <a:r>
              <a:rPr lang="en-US" sz="2000" dirty="0">
                <a:latin typeface="Tahoma"/>
                <a:ea typeface="Tahoma"/>
                <a:cs typeface="Tahoma"/>
              </a:rPr>
              <a:t>holds the </a:t>
            </a:r>
            <a:r>
              <a:rPr lang="en-US" sz="2000" dirty="0" err="1">
                <a:latin typeface="Tahoma"/>
                <a:ea typeface="Tahoma"/>
                <a:cs typeface="Tahoma"/>
              </a:rPr>
              <a:t>cpp</a:t>
            </a:r>
            <a:r>
              <a:rPr lang="en-US" sz="2000" dirty="0">
                <a:latin typeface="Tahoma"/>
                <a:ea typeface="Tahoma"/>
                <a:cs typeface="Tahoma"/>
              </a:rPr>
              <a:t> source codes (cc and </a:t>
            </a:r>
            <a:r>
              <a:rPr lang="en-US" sz="2000" dirty="0" err="1">
                <a:latin typeface="Tahoma"/>
                <a:ea typeface="Tahoma"/>
                <a:cs typeface="Tahoma"/>
              </a:rPr>
              <a:t>hh</a:t>
            </a:r>
            <a:r>
              <a:rPr lang="en-US" sz="2000" dirty="0">
                <a:latin typeface="Tahoma"/>
                <a:ea typeface="Tahoma"/>
                <a:cs typeface="Tahoma"/>
              </a:rPr>
              <a:t> files) for custom-made Gazebo plugins</a:t>
            </a:r>
            <a:endParaRPr lang="en-US" sz="2000" b="1" dirty="0">
              <a:latin typeface="Tahoma"/>
              <a:ea typeface="Tahoma"/>
              <a:cs typeface="Tahoma"/>
            </a:endParaRPr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 dirty="0" err="1">
                <a:latin typeface="Tahoma"/>
                <a:ea typeface="Tahoma"/>
                <a:cs typeface="Tahoma"/>
              </a:rPr>
              <a:t>rviz</a:t>
            </a:r>
            <a:r>
              <a:rPr lang="en-US" sz="2000" dirty="0">
                <a:latin typeface="Tahoma"/>
                <a:ea typeface="Tahoma"/>
                <a:cs typeface="Tahoma"/>
              </a:rPr>
              <a:t>: holds the Rviz2 configuration </a:t>
            </a:r>
            <a:r>
              <a:rPr lang="en-US" sz="2000" dirty="0" err="1">
                <a:latin typeface="Tahoma"/>
                <a:ea typeface="Tahoma"/>
                <a:cs typeface="Tahoma"/>
              </a:rPr>
              <a:t>yaml</a:t>
            </a:r>
            <a:r>
              <a:rPr lang="en-US" sz="2000" dirty="0">
                <a:latin typeface="Tahoma"/>
                <a:ea typeface="Tahoma"/>
                <a:cs typeface="Tahoma"/>
              </a:rPr>
              <a:t> files</a:t>
            </a:r>
            <a:endParaRPr lang="en-US"/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 dirty="0">
                <a:latin typeface="Tahoma"/>
                <a:ea typeface="Tahoma"/>
                <a:cs typeface="Tahoma"/>
              </a:rPr>
              <a:t>scripts</a:t>
            </a:r>
            <a:r>
              <a:rPr lang="en-US" sz="2000" dirty="0">
                <a:latin typeface="Tahoma"/>
                <a:ea typeface="Tahoma"/>
                <a:cs typeface="Tahoma"/>
              </a:rPr>
              <a:t>: holds scripts that can be used to control the BlueROV2 </a:t>
            </a:r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 dirty="0">
                <a:latin typeface="Tahoma"/>
                <a:ea typeface="Tahoma"/>
                <a:cs typeface="Tahoma"/>
              </a:rPr>
              <a:t>worlds</a:t>
            </a:r>
            <a:r>
              <a:rPr lang="en-US" sz="2000" dirty="0">
                <a:latin typeface="Tahoma"/>
                <a:ea typeface="Tahoma"/>
                <a:cs typeface="Tahoma"/>
              </a:rPr>
              <a:t>: holds </a:t>
            </a:r>
            <a:r>
              <a:rPr lang="en-US" sz="2000" err="1">
                <a:latin typeface="Tahoma"/>
                <a:ea typeface="Tahoma"/>
                <a:cs typeface="Tahoma"/>
              </a:rPr>
              <a:t>sdf</a:t>
            </a:r>
            <a:r>
              <a:rPr lang="en-US" sz="2000" dirty="0">
                <a:latin typeface="Tahoma"/>
                <a:ea typeface="Tahoma"/>
                <a:cs typeface="Tahoma"/>
              </a:rPr>
              <a:t> world files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98799-B701-7C8A-AF9B-E0247A52E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3B10A25-7BD5-4B48-B586-8598ACB61EAE}" type="datetime1">
              <a:rPr lang="en-US" sz="1200" noProof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10/3/2024</a:t>
            </a:fld>
            <a:endParaRPr lang="en-US" sz="1200" noProof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00F6228-115E-1B4E-BD1F-11AE3A649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840" y="858520"/>
            <a:ext cx="2143760" cy="51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69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EEEF-0D57-856B-6D96-5443C7B9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Agenda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B0F6A-2D24-BA60-4E63-0B5FAFD2A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DE4D7-0346-35B6-AA1B-45E9D799B0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Docker Engine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ROS2</a:t>
            </a:r>
            <a:endParaRPr lang="en-US" dirty="0"/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Gazebo 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BlueROV2 ROS2/Gazebo model</a:t>
            </a:r>
          </a:p>
          <a:p>
            <a:pPr marL="323850" indent="-323850"/>
            <a:endParaRPr lang="en-US" dirty="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55718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A3AA-7DA1-05CB-3E25-9A86F7E3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Starting up the model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8E078-8721-C113-45D8-C3913679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F7319-275A-FD66-E741-5FBA066F59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ros2 launch </a:t>
            </a:r>
            <a:r>
              <a:rPr lang="en-US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 empty_world.launch.py</a:t>
            </a:r>
            <a:endParaRPr lang="en-US"/>
          </a:p>
          <a:p>
            <a:pPr marL="0" indent="0">
              <a:buNone/>
            </a:pPr>
            <a:endParaRPr lang="en-US" dirty="0">
              <a:latin typeface="Tahoma"/>
              <a:ea typeface="Tahoma"/>
              <a:cs typeface="Tahoma"/>
            </a:endParaRPr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ros2 launch </a:t>
            </a:r>
            <a:r>
              <a:rPr lang="en-US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 spawn_bluerov2.launch.py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ros2 launch </a:t>
            </a:r>
            <a:r>
              <a:rPr lang="en-US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 start_bridge.launch.py</a:t>
            </a:r>
          </a:p>
          <a:p>
            <a:pPr marL="0" indent="0">
              <a:buNone/>
            </a:pPr>
            <a:endParaRPr lang="en-US" dirty="0">
              <a:latin typeface="Tahoma"/>
              <a:ea typeface="Tahoma"/>
              <a:cs typeface="Tahoma"/>
            </a:endParaRPr>
          </a:p>
          <a:p>
            <a:pPr marL="323850" indent="-323850">
              <a:buFont typeface="Courier New"/>
              <a:buChar char="o"/>
            </a:pPr>
            <a:r>
              <a:rPr lang="en-US" err="1">
                <a:latin typeface="Tahoma"/>
                <a:ea typeface="Tahoma"/>
                <a:cs typeface="Tahoma"/>
              </a:rPr>
              <a:t>ros</a:t>
            </a:r>
            <a:r>
              <a:rPr lang="en-US" dirty="0">
                <a:latin typeface="Tahoma"/>
                <a:ea typeface="Tahoma"/>
                <a:cs typeface="Tahoma"/>
              </a:rPr>
              <a:t> run </a:t>
            </a:r>
            <a:r>
              <a:rPr lang="en-US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ros_keyboard_controller</a:t>
            </a:r>
            <a:r>
              <a:rPr lang="en-US" dirty="0">
                <a:latin typeface="Tahoma"/>
                <a:ea typeface="Tahoma"/>
                <a:cs typeface="Tahoma"/>
              </a:rPr>
              <a:t> bluerov2</a:t>
            </a:r>
          </a:p>
          <a:p>
            <a:pPr marL="323850" indent="-323850">
              <a:buFont typeface="Courier New"/>
              <a:buChar char="o"/>
            </a:pPr>
            <a:endParaRPr lang="en-US" dirty="0"/>
          </a:p>
          <a:p>
            <a:pPr marL="323850" indent="-323850">
              <a:buFont typeface="Courier New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03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F6C0-92F9-6A2B-1104-94AAD2C4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ROS2-GZ bridge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653F8-8CA2-2969-D3B1-6B530C7F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551B9-0B55-EC77-54D2-DA05FE497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0049" y="1938337"/>
            <a:ext cx="8026041" cy="4267729"/>
          </a:xfrm>
        </p:spPr>
        <p:txBody>
          <a:bodyPr vert="horz" lIns="0" tIns="0" rIns="0" bIns="0" rtlCol="0" anchor="t">
            <a:normAutofit fontScale="85000" lnSpcReduction="10000"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We need a bridge because ROS2 and Gazebo are separate programs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Recap: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ROS2 (Robot Operating System 2):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A flexible framework for writing robot software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Provides a collection of tools, libraries, and conventions for robot development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Handles communication between different parts of a robotic system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Supports multiple programming languages (C++, Python, etc.)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Designed for distributed computing and real-time systems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Used for both simulated and physical robots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Gazebo: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A 3D dynamic simulator for robots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Provides accurate simulation of robots in complex indoor and outdoor environments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Offers realistic sensor feedback and physically plausible interactions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Can simulate multiple robots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Often used in conjunction with ROS/ROS2 for testing and development</a:t>
            </a:r>
          </a:p>
          <a:p>
            <a:pPr marL="323850" indent="-3238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287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26F10-1809-D15D-B06C-CE6BAB4E9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13" y="827939"/>
            <a:ext cx="8025619" cy="692957"/>
          </a:xfrm>
        </p:spPr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ROS2-GZ bridge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1D906-BDE4-9A4D-485B-0BF06804F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D204C-AD41-B515-C77E-E31E6DEDDA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1314" y="1809605"/>
            <a:ext cx="6384623" cy="2568049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Configured using bluerov2_ros_gz_bridge.yaml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Gazebo is the simulator, and ROS2 is the robot computer</a:t>
            </a:r>
            <a:endParaRPr lang="en-US" dirty="0"/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Environment and robot measurements: Gazebo ---&gt; ROS2</a:t>
            </a:r>
            <a:endParaRPr lang="en-US"/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Robot commands: ROS2 ---&gt; Gazebo</a:t>
            </a:r>
            <a:endParaRPr lang="en-US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A506C63-A3C8-BA6A-56F3-EA4B0BBAA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900" y="689437"/>
            <a:ext cx="4087495" cy="3595370"/>
          </a:xfrm>
          <a:prstGeom prst="rect">
            <a:avLst/>
          </a:prstGeo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C076FE2-06E5-D43F-ABAF-6B6FFE297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599239"/>
            <a:ext cx="10779760" cy="17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49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0201-B609-473C-E0C7-BE55303A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01" y="897231"/>
            <a:ext cx="8025619" cy="692957"/>
          </a:xfrm>
        </p:spPr>
        <p:txBody>
          <a:bodyPr/>
          <a:lstStyle/>
          <a:p>
            <a:r>
              <a:rPr lang="nb-NO" dirty="0" err="1">
                <a:latin typeface="Tahoma"/>
                <a:ea typeface="Tahoma"/>
                <a:cs typeface="Tahoma"/>
              </a:rPr>
              <a:t>rqt_graph</a:t>
            </a:r>
            <a:endParaRPr lang="nb-NO" dirty="0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E0ECC8-59E1-011C-02E2-6525E54C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A86D6-922C-7C40-A828-B549EF9E98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3871" y="1888233"/>
            <a:ext cx="3307874" cy="3953503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nb-NO" sz="1600" dirty="0">
                <a:latin typeface="Tahoma"/>
                <a:ea typeface="Tahoma"/>
                <a:cs typeface="Tahoma"/>
              </a:rPr>
              <a:t>Important nodes</a:t>
            </a:r>
            <a:endParaRPr lang="nb-NO" sz="1600" dirty="0"/>
          </a:p>
          <a:p>
            <a:pPr lvl="1">
              <a:buFont typeface="Courier New"/>
              <a:buChar char="o"/>
            </a:pPr>
            <a:r>
              <a:rPr lang="nb-NO" sz="1600" dirty="0">
                <a:latin typeface="Tahoma"/>
                <a:ea typeface="Tahoma"/>
                <a:cs typeface="Tahoma"/>
              </a:rPr>
              <a:t>/</a:t>
            </a:r>
            <a:r>
              <a:rPr lang="nb-NO" sz="1600" dirty="0" err="1">
                <a:latin typeface="Tahoma"/>
                <a:ea typeface="Tahoma"/>
                <a:cs typeface="Tahoma"/>
              </a:rPr>
              <a:t>ros_gz_bridge</a:t>
            </a:r>
            <a:endParaRPr lang="nb-NO" sz="1600" dirty="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 dirty="0">
                <a:latin typeface="Tahoma"/>
                <a:ea typeface="Tahoma"/>
                <a:cs typeface="Tahoma"/>
              </a:rPr>
              <a:t>/</a:t>
            </a:r>
            <a:r>
              <a:rPr lang="nb-NO" sz="1600" dirty="0" err="1">
                <a:latin typeface="Tahoma"/>
                <a:ea typeface="Tahoma"/>
                <a:cs typeface="Tahoma"/>
              </a:rPr>
              <a:t>ekf_filter</a:t>
            </a:r>
            <a:endParaRPr lang="nb-NO" sz="1600" dirty="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 dirty="0">
                <a:latin typeface="Tahoma"/>
                <a:ea typeface="Tahoma"/>
                <a:cs typeface="Tahoma"/>
              </a:rPr>
              <a:t>/</a:t>
            </a:r>
            <a:r>
              <a:rPr lang="nb-NO" sz="1600" dirty="0" err="1">
                <a:latin typeface="Tahoma"/>
                <a:ea typeface="Tahoma"/>
                <a:cs typeface="Tahoma"/>
              </a:rPr>
              <a:t>robot_state_publisher</a:t>
            </a:r>
            <a:endParaRPr lang="nb-NO" sz="1600" dirty="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 dirty="0">
                <a:latin typeface="Tahoma"/>
                <a:ea typeface="Tahoma"/>
                <a:cs typeface="Tahoma"/>
              </a:rPr>
              <a:t>/</a:t>
            </a:r>
            <a:r>
              <a:rPr lang="nb-NO" sz="1600" dirty="0" err="1">
                <a:latin typeface="Tahoma"/>
                <a:ea typeface="Tahoma"/>
                <a:cs typeface="Tahoma"/>
              </a:rPr>
              <a:t>depth_sensor_from_odom</a:t>
            </a:r>
          </a:p>
          <a:p>
            <a:pPr lvl="1">
              <a:buFont typeface="Courier New"/>
              <a:buChar char="o"/>
            </a:pPr>
            <a:r>
              <a:rPr lang="nb-NO" sz="1600" dirty="0">
                <a:latin typeface="Tahoma"/>
                <a:ea typeface="Tahoma"/>
                <a:cs typeface="Tahoma"/>
              </a:rPr>
              <a:t>/</a:t>
            </a:r>
            <a:r>
              <a:rPr lang="nb-NO" sz="1600" dirty="0" err="1">
                <a:latin typeface="Tahoma"/>
                <a:ea typeface="Tahoma"/>
                <a:cs typeface="Tahoma"/>
              </a:rPr>
              <a:t>noisy_odometry</a:t>
            </a:r>
          </a:p>
          <a:p>
            <a:pPr lvl="1">
              <a:buFont typeface="Courier New"/>
              <a:buChar char="o"/>
            </a:pPr>
            <a:r>
              <a:rPr lang="nb-NO" sz="1600" dirty="0">
                <a:latin typeface="Tahoma"/>
                <a:ea typeface="Tahoma"/>
                <a:cs typeface="Tahoma"/>
              </a:rPr>
              <a:t>/</a:t>
            </a:r>
            <a:r>
              <a:rPr lang="nb-NO" sz="1600" dirty="0" err="1">
                <a:latin typeface="Tahoma"/>
                <a:ea typeface="Tahoma"/>
                <a:cs typeface="Tahoma"/>
              </a:rPr>
              <a:t>twist_stamper</a:t>
            </a:r>
          </a:p>
          <a:p>
            <a:pPr marL="323850" indent="-323850"/>
            <a:r>
              <a:rPr lang="nb-NO" sz="1600" dirty="0">
                <a:latin typeface="Tahoma"/>
                <a:ea typeface="Tahoma"/>
                <a:cs typeface="Tahoma"/>
              </a:rPr>
              <a:t>Important </a:t>
            </a:r>
            <a:r>
              <a:rPr lang="nb-NO" sz="1600" dirty="0" err="1">
                <a:latin typeface="Tahoma"/>
                <a:ea typeface="Tahoma"/>
                <a:cs typeface="Tahoma"/>
              </a:rPr>
              <a:t>topics</a:t>
            </a:r>
            <a:endParaRPr lang="nb-NO" sz="1600" dirty="0" err="1"/>
          </a:p>
          <a:p>
            <a:pPr lvl="1">
              <a:buFont typeface="Courier New"/>
              <a:buChar char="o"/>
            </a:pPr>
            <a:r>
              <a:rPr lang="nb-NO" sz="1400" dirty="0">
                <a:latin typeface="Tahoma"/>
                <a:ea typeface="Tahoma"/>
                <a:cs typeface="Tahoma"/>
              </a:rPr>
              <a:t>/bluerov2</a:t>
            </a:r>
            <a:endParaRPr lang="nb-NO" sz="1400" dirty="0"/>
          </a:p>
          <a:p>
            <a:pPr lvl="1">
              <a:buFont typeface="Courier New"/>
              <a:buChar char="o"/>
            </a:pPr>
            <a:r>
              <a:rPr lang="nb-NO" sz="1400" dirty="0">
                <a:latin typeface="Tahoma"/>
                <a:ea typeface="Tahoma"/>
                <a:cs typeface="Tahoma"/>
              </a:rPr>
              <a:t>/</a:t>
            </a:r>
            <a:r>
              <a:rPr lang="nb-NO" sz="1400" dirty="0" err="1">
                <a:latin typeface="Tahoma"/>
                <a:ea typeface="Tahoma"/>
                <a:cs typeface="Tahoma"/>
              </a:rPr>
              <a:t>tf</a:t>
            </a:r>
          </a:p>
          <a:p>
            <a:pPr lvl="1">
              <a:buFont typeface="Courier New"/>
              <a:buChar char="o"/>
            </a:pPr>
            <a:r>
              <a:rPr lang="nb-NO" sz="1400" dirty="0">
                <a:latin typeface="Tahoma"/>
                <a:ea typeface="Tahoma"/>
                <a:cs typeface="Tahoma"/>
              </a:rPr>
              <a:t>/</a:t>
            </a:r>
            <a:r>
              <a:rPr lang="nb-NO" sz="1400" dirty="0" err="1">
                <a:latin typeface="Tahoma"/>
                <a:ea typeface="Tahoma"/>
                <a:cs typeface="Tahoma"/>
              </a:rPr>
              <a:t>robot_description</a:t>
            </a:r>
          </a:p>
          <a:p>
            <a:pPr lvl="1">
              <a:buFont typeface="Courier New"/>
              <a:buChar char="o"/>
            </a:pPr>
            <a:r>
              <a:rPr lang="nb-NO" sz="1400" dirty="0" err="1">
                <a:latin typeface="Tahoma"/>
                <a:ea typeface="Tahoma"/>
                <a:cs typeface="Tahoma"/>
              </a:rPr>
              <a:t>odometry</a:t>
            </a:r>
            <a:endParaRPr lang="nb-NO" sz="1400" dirty="0" err="1"/>
          </a:p>
          <a:p>
            <a:pPr lvl="1">
              <a:buFont typeface="Courier New"/>
              <a:buChar char="o"/>
            </a:pPr>
            <a:r>
              <a:rPr lang="nb-NO" sz="1400" dirty="0" err="1">
                <a:latin typeface="Tahoma"/>
                <a:ea typeface="Tahoma"/>
                <a:cs typeface="Tahoma"/>
              </a:rPr>
              <a:t>odometry</a:t>
            </a:r>
            <a:r>
              <a:rPr lang="nb-NO" sz="1400" dirty="0">
                <a:latin typeface="Tahoma"/>
                <a:ea typeface="Tahoma"/>
                <a:cs typeface="Tahoma"/>
              </a:rPr>
              <a:t>/</a:t>
            </a:r>
            <a:r>
              <a:rPr lang="nb-NO" sz="1400" dirty="0" err="1">
                <a:latin typeface="Tahoma"/>
                <a:ea typeface="Tahoma"/>
                <a:cs typeface="Tahoma"/>
              </a:rPr>
              <a:t>filtered</a:t>
            </a:r>
            <a:endParaRPr lang="nb-NO" sz="1400" dirty="0" err="1"/>
          </a:p>
          <a:p>
            <a:pPr marL="323850" indent="-323850"/>
            <a:endParaRPr lang="nb-NO" sz="1600" dirty="0"/>
          </a:p>
          <a:p>
            <a:pPr marL="323850" indent="-323850"/>
            <a:endParaRPr lang="nb-NO" sz="1600" dirty="0"/>
          </a:p>
          <a:p>
            <a:pPr marL="323850" indent="-323850"/>
            <a:endParaRPr lang="nb-NO" sz="1600" dirty="0"/>
          </a:p>
          <a:p>
            <a:pPr marL="323850" indent="-323850"/>
            <a:endParaRPr lang="en-GB" sz="1600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C8E2C08D-D0D9-464C-27F0-39F525FD4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549" y="652549"/>
            <a:ext cx="7884581" cy="5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66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94C2F-EB56-CCE6-8F1F-D7E93734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66" y="879894"/>
            <a:ext cx="8025619" cy="692957"/>
          </a:xfrm>
        </p:spPr>
        <p:txBody>
          <a:bodyPr/>
          <a:lstStyle/>
          <a:p>
            <a:r>
              <a:rPr lang="nb-NO" dirty="0">
                <a:latin typeface="Tahoma"/>
                <a:ea typeface="Tahoma"/>
                <a:cs typeface="Tahoma"/>
              </a:rPr>
              <a:t>TF2 </a:t>
            </a:r>
            <a:r>
              <a:rPr lang="nb-NO" dirty="0" err="1">
                <a:latin typeface="Tahoma"/>
                <a:ea typeface="Tahoma"/>
                <a:cs typeface="Tahoma"/>
              </a:rPr>
              <a:t>tree</a:t>
            </a:r>
            <a:endParaRPr lang="en-GB" dirty="0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CD7D15-18A4-3778-E021-209E61EF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A4419-368E-5F00-559B-F1024247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23" y="1715446"/>
            <a:ext cx="11057660" cy="3184652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D943FE-470E-E37F-A78F-DC36741232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007" y="5187347"/>
            <a:ext cx="10737374" cy="957458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nb-NO" sz="2000" dirty="0">
                <a:latin typeface="Tahoma"/>
                <a:ea typeface="Tahoma"/>
                <a:cs typeface="Tahoma"/>
              </a:rPr>
              <a:t>No bluerov2/</a:t>
            </a:r>
            <a:r>
              <a:rPr lang="nb-NO" sz="2000" dirty="0" err="1">
                <a:latin typeface="Tahoma"/>
                <a:ea typeface="Tahoma"/>
                <a:cs typeface="Tahoma"/>
              </a:rPr>
              <a:t>base_link</a:t>
            </a:r>
            <a:r>
              <a:rPr lang="nb-NO" sz="2000" dirty="0">
                <a:latin typeface="Tahoma"/>
                <a:ea typeface="Tahoma"/>
                <a:cs typeface="Tahoma"/>
              </a:rPr>
              <a:t>/</a:t>
            </a:r>
            <a:r>
              <a:rPr lang="nb-NO" sz="2000" dirty="0" err="1">
                <a:latin typeface="Tahoma"/>
                <a:ea typeface="Tahoma"/>
                <a:cs typeface="Tahoma"/>
              </a:rPr>
              <a:t>depth_sensor</a:t>
            </a:r>
            <a:r>
              <a:rPr lang="nb-NO" sz="2000" dirty="0">
                <a:latin typeface="Tahoma"/>
                <a:ea typeface="Tahoma"/>
                <a:cs typeface="Tahoma"/>
              </a:rPr>
              <a:t> </a:t>
            </a:r>
            <a:r>
              <a:rPr lang="nb-NO" sz="2000" dirty="0" err="1">
                <a:latin typeface="Tahoma"/>
                <a:ea typeface="Tahoma"/>
                <a:cs typeface="Tahoma"/>
              </a:rPr>
              <a:t>because</a:t>
            </a:r>
            <a:r>
              <a:rPr lang="nb-NO" sz="2000" dirty="0">
                <a:latin typeface="Tahoma"/>
                <a:ea typeface="Tahoma"/>
                <a:cs typeface="Tahoma"/>
              </a:rPr>
              <a:t> </a:t>
            </a:r>
            <a:r>
              <a:rPr lang="nb-NO" sz="2000" dirty="0" err="1">
                <a:latin typeface="Tahoma"/>
                <a:ea typeface="Tahoma"/>
                <a:cs typeface="Tahoma"/>
              </a:rPr>
              <a:t>the</a:t>
            </a:r>
            <a:r>
              <a:rPr lang="nb-NO" sz="2000" dirty="0">
                <a:latin typeface="Tahoma"/>
                <a:ea typeface="Tahoma"/>
                <a:cs typeface="Tahoma"/>
              </a:rPr>
              <a:t> </a:t>
            </a:r>
            <a:r>
              <a:rPr lang="nb-NO" sz="2000" dirty="0" err="1">
                <a:latin typeface="Tahoma"/>
                <a:ea typeface="Tahoma"/>
                <a:cs typeface="Tahoma"/>
              </a:rPr>
              <a:t>depth</a:t>
            </a:r>
            <a:r>
              <a:rPr lang="nb-NO" sz="2000" dirty="0">
                <a:latin typeface="Tahoma"/>
                <a:ea typeface="Tahoma"/>
                <a:cs typeface="Tahoma"/>
              </a:rPr>
              <a:t> sensor is </a:t>
            </a:r>
            <a:r>
              <a:rPr lang="nb-NO" sz="2000" dirty="0" err="1">
                <a:latin typeface="Tahoma"/>
                <a:ea typeface="Tahoma"/>
                <a:cs typeface="Tahoma"/>
              </a:rPr>
              <a:t>simulated</a:t>
            </a:r>
            <a:r>
              <a:rPr lang="nb-NO" sz="2000" dirty="0">
                <a:latin typeface="Tahoma"/>
                <a:ea typeface="Tahoma"/>
                <a:cs typeface="Tahoma"/>
              </a:rPr>
              <a:t> </a:t>
            </a:r>
            <a:r>
              <a:rPr lang="nb-NO" sz="2000" dirty="0" err="1">
                <a:latin typeface="Tahoma"/>
                <a:ea typeface="Tahoma"/>
                <a:cs typeface="Tahoma"/>
              </a:rPr>
              <a:t>using</a:t>
            </a:r>
            <a:r>
              <a:rPr lang="nb-NO" sz="2000" dirty="0">
                <a:latin typeface="Tahoma"/>
                <a:ea typeface="Tahoma"/>
                <a:cs typeface="Tahoma"/>
              </a:rPr>
              <a:t> pose z </a:t>
            </a:r>
            <a:r>
              <a:rPr lang="nb-NO" sz="2000" dirty="0" err="1">
                <a:latin typeface="Tahoma"/>
                <a:ea typeface="Tahoma"/>
                <a:cs typeface="Tahoma"/>
              </a:rPr>
              <a:t>measurements</a:t>
            </a:r>
            <a:r>
              <a:rPr lang="nb-NO" sz="2000" dirty="0">
                <a:latin typeface="Tahoma"/>
                <a:ea typeface="Tahoma"/>
                <a:cs typeface="Tahoma"/>
              </a:rPr>
              <a:t> from /</a:t>
            </a:r>
            <a:r>
              <a:rPr lang="nb-NO" sz="2000" dirty="0" err="1">
                <a:latin typeface="Tahoma"/>
                <a:ea typeface="Tahoma"/>
                <a:cs typeface="Tahoma"/>
              </a:rPr>
              <a:t>odometry</a:t>
            </a:r>
            <a:r>
              <a:rPr lang="nb-NO" sz="2000" dirty="0">
                <a:latin typeface="Tahoma"/>
                <a:ea typeface="Tahoma"/>
                <a:cs typeface="Tahoma"/>
              </a:rPr>
              <a:t> </a:t>
            </a:r>
            <a:r>
              <a:rPr lang="nb-NO" sz="2000" dirty="0" err="1">
                <a:latin typeface="Tahoma"/>
                <a:ea typeface="Tahoma"/>
                <a:cs typeface="Tahoma"/>
              </a:rPr>
              <a:t>with</a:t>
            </a:r>
            <a:r>
              <a:rPr lang="nb-NO" sz="2000" dirty="0">
                <a:latin typeface="Tahoma"/>
                <a:ea typeface="Tahoma"/>
                <a:cs typeface="Tahoma"/>
              </a:rPr>
              <a:t> </a:t>
            </a:r>
            <a:r>
              <a:rPr lang="nb-NO" sz="2000" dirty="0" err="1">
                <a:latin typeface="Tahoma"/>
                <a:ea typeface="Tahoma"/>
                <a:cs typeface="Tahoma"/>
              </a:rPr>
              <a:t>gaussian</a:t>
            </a:r>
            <a:r>
              <a:rPr lang="nb-NO" sz="2000" dirty="0">
                <a:latin typeface="Tahoma"/>
                <a:ea typeface="Tahoma"/>
                <a:cs typeface="Tahoma"/>
              </a:rPr>
              <a:t> </a:t>
            </a:r>
            <a:r>
              <a:rPr lang="nb-NO" sz="2000" dirty="0" err="1">
                <a:latin typeface="Tahoma"/>
                <a:ea typeface="Tahoma"/>
                <a:cs typeface="Tahoma"/>
              </a:rPr>
              <a:t>noise</a:t>
            </a:r>
            <a:r>
              <a:rPr lang="nb-NO" sz="2000" dirty="0">
                <a:latin typeface="Tahoma"/>
                <a:ea typeface="Tahoma"/>
                <a:cs typeface="Tahoma"/>
              </a:rPr>
              <a:t> </a:t>
            </a:r>
            <a:r>
              <a:rPr lang="nb-NO" sz="2000" dirty="0" err="1">
                <a:latin typeface="Tahoma"/>
                <a:ea typeface="Tahoma"/>
                <a:cs typeface="Tahoma"/>
              </a:rPr>
              <a:t>added</a:t>
            </a:r>
            <a:endParaRPr lang="nb-NO" sz="2000" dirty="0" err="1"/>
          </a:p>
          <a:p>
            <a:pPr marL="323850" indent="-323850"/>
            <a:endParaRPr lang="nb-NO" sz="2000" dirty="0"/>
          </a:p>
          <a:p>
            <a:pPr marL="323850" indent="-323850"/>
            <a:endParaRPr lang="nb-NO" sz="2000" dirty="0"/>
          </a:p>
          <a:p>
            <a:pPr marL="323850" indent="-323850"/>
            <a:endParaRPr lang="nb-NO" sz="2000" dirty="0"/>
          </a:p>
          <a:p>
            <a:pPr marL="323850" indent="-323850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71317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F6C0-92F9-6A2B-1104-94AAD2C4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EKF filter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653F8-8CA2-2969-D3B1-6B530C7F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551B9-0B55-EC77-54D2-DA05FE497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Implemented using ROS2 robot localization package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Configured using bluerov2_ekf_config.yaml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imu0: standard Gazebo IMU sensor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Orientations, angular velocities, linear accelerations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twist0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Linear velocities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odom0</a:t>
            </a:r>
          </a:p>
          <a:p>
            <a:pPr lvl="1">
              <a:buFont typeface="Courier New"/>
              <a:buChar char="o"/>
            </a:pPr>
            <a:r>
              <a:rPr lang="en-US" sz="1900" dirty="0">
                <a:latin typeface="Tahoma"/>
                <a:ea typeface="Tahoma"/>
                <a:cs typeface="Tahoma"/>
              </a:rPr>
              <a:t>Only pose z</a:t>
            </a:r>
            <a:endParaRPr lang="en-US" dirty="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Can be tuned through the </a:t>
            </a:r>
            <a:r>
              <a:rPr lang="en-US" dirty="0" err="1">
                <a:latin typeface="Tahoma"/>
                <a:ea typeface="Tahoma"/>
                <a:cs typeface="Tahoma"/>
              </a:rPr>
              <a:t>defintion</a:t>
            </a:r>
            <a:r>
              <a:rPr lang="en-US" dirty="0">
                <a:latin typeface="Tahoma"/>
                <a:ea typeface="Tahoma"/>
                <a:cs typeface="Tahoma"/>
              </a:rPr>
              <a:t> of the covariances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25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ED219D-4414-E1AA-D86A-5C5E08DCE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895A9F7B-23EB-C6F2-509F-0F10037BD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51" y="0"/>
            <a:ext cx="10839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30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ECBD4-901F-6915-B10A-861A73F0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0F29DF-B25B-1073-4EC6-2650C5E3D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E3F05-CE8A-107F-03E3-E272893DF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4793EB-0807-97F5-E92A-419DE2E70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3" y="0"/>
            <a:ext cx="11456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2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23E72-7298-C40A-FC19-70B4FA939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pic>
        <p:nvPicPr>
          <p:cNvPr id="5" name="Picture 4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D8466C55-DAFA-0641-D1B8-4934F911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3" y="62846"/>
            <a:ext cx="11456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43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448A6-D186-624F-A321-2F28C2AB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F69638-65E8-9A3A-65C9-A864542DC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6D674-EAFE-9EBF-E47B-112E3631BB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0AB1762-C239-83C6-821C-7B6778493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93" y="552687"/>
            <a:ext cx="8129069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90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D7A57-E61D-9C99-ADD6-DD726E47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Docker Engine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62C34-C2DB-7237-5D6F-9FC8545E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8F3-B001-4D41-8A15-F72A862856E4}" type="datetime1">
              <a:rPr lang="en-US" noProof="0" smtClean="0"/>
              <a:t>10/3/2024</a:t>
            </a:fld>
            <a:endParaRPr lang="en-US" noProof="0"/>
          </a:p>
        </p:txBody>
      </p:sp>
      <p:pic>
        <p:nvPicPr>
          <p:cNvPr id="7" name="Picture Placeholder 6" descr="A diagram of a docker host&#10;&#10;Description automatically generated">
            <a:extLst>
              <a:ext uri="{FF2B5EF4-FFF2-40B4-BE49-F238E27FC236}">
                <a16:creationId xmlns:a16="http://schemas.microsoft.com/office/drawing/2014/main" id="{60CBE3F8-1C82-CF96-32C1-2424CC74BE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r="219"/>
          <a:stretch/>
        </p:blipFill>
        <p:spPr>
          <a:xfrm>
            <a:off x="6947139" y="3735052"/>
            <a:ext cx="4583585" cy="240492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8005D-C174-6545-4100-515FCF9E82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 lnSpcReduction="10000"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Open-source containerization tool</a:t>
            </a:r>
            <a:endParaRPr lang="en-US" dirty="0"/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Docker container: 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Run-time environment with the applications to be run and their dependencies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Docker image: 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Standalone and executable file that is used to create the container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Contains all files required (application, libraries, dependencies, etc.)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Sharable and portable</a:t>
            </a: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marL="323850" indent="-323850">
              <a:buFontTx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A04DD-7096-A4FA-0C50-92FFE249BF77}"/>
              </a:ext>
            </a:extLst>
          </p:cNvPr>
          <p:cNvSpPr txBox="1"/>
          <p:nvPr/>
        </p:nvSpPr>
        <p:spPr>
          <a:xfrm>
            <a:off x="6948426" y="6143293"/>
            <a:ext cx="464123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Tahoma"/>
                <a:ea typeface="Tahoma"/>
                <a:cs typeface="Tahoma"/>
              </a:rPr>
              <a:t>Source: https://docs.docker.com/guides/docker-overview/#docker-architecture</a:t>
            </a:r>
          </a:p>
        </p:txBody>
      </p:sp>
      <p:pic>
        <p:nvPicPr>
          <p:cNvPr id="9" name="Picture 8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09F8A923-7539-50AF-4B70-08C6B490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162" y="613464"/>
            <a:ext cx="3578166" cy="2798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C18D6C-0CD9-54A0-EB70-80FA6D709C36}"/>
              </a:ext>
            </a:extLst>
          </p:cNvPr>
          <p:cNvSpPr txBox="1"/>
          <p:nvPr/>
        </p:nvSpPr>
        <p:spPr>
          <a:xfrm>
            <a:off x="6948425" y="3425972"/>
            <a:ext cx="464123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Tahoma"/>
                <a:ea typeface="Tahoma"/>
                <a:cs typeface="Tahoma"/>
              </a:rPr>
              <a:t>Source: https://www.docker.com/resources/what-container/</a:t>
            </a:r>
          </a:p>
        </p:txBody>
      </p:sp>
    </p:spTree>
    <p:extLst>
      <p:ext uri="{BB962C8B-B14F-4D97-AF65-F5344CB8AC3E}">
        <p14:creationId xmlns:p14="http://schemas.microsoft.com/office/powerpoint/2010/main" val="1476706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2E1B7-E586-3B0E-91F1-8440AAFD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42CF5-34F6-A5AE-24D6-8EBB4B32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0DEA5-DD71-A242-1736-1BF44F023B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1E00F8B-5F30-7BD9-0213-2E3B958B5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185" y="294640"/>
            <a:ext cx="9084109" cy="644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bilde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" b="138"/>
          <a:stretch>
            <a:fillRect/>
          </a:stretch>
        </p:blipFill>
        <p:spPr/>
      </p:pic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006342" y="3065164"/>
            <a:ext cx="6183395" cy="72461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GB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for your attention!</a:t>
            </a:r>
            <a:endParaRPr lang="en-US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15EAF-73D6-491E-A646-149CCD8F6C0B}" type="datetime4">
              <a:rPr lang="en-US" smtClean="0">
                <a:latin typeface="+mj-lt"/>
              </a:rPr>
              <a:t>October 3, 2024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226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9905-B6F5-77B2-DDE0-F7128F54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Docker workflow process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F37B9-C6D1-3FFA-16F5-414A5FEA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DB303-B540-6973-82B7-5FC64C6714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0049" y="1938337"/>
            <a:ext cx="9277897" cy="3953503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Step 1: </a:t>
            </a:r>
            <a:r>
              <a:rPr lang="en-US" sz="2400" dirty="0">
                <a:latin typeface="Tahoma"/>
                <a:ea typeface="Tahoma"/>
                <a:cs typeface="Tahoma"/>
              </a:rPr>
              <a:t>Build the Docker image (</a:t>
            </a:r>
            <a:r>
              <a:rPr lang="en-US" sz="2400" dirty="0" err="1">
                <a:latin typeface="Tahoma"/>
                <a:ea typeface="Tahoma"/>
                <a:cs typeface="Tahoma"/>
              </a:rPr>
              <a:t>Dockerfile</a:t>
            </a:r>
            <a:r>
              <a:rPr lang="en-US" sz="2400" dirty="0">
                <a:latin typeface="Tahoma"/>
                <a:ea typeface="Tahoma"/>
                <a:cs typeface="Tahoma"/>
              </a:rPr>
              <a:t>)</a:t>
            </a:r>
            <a:endParaRPr lang="en-US" dirty="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</a:rPr>
              <a:t>Use a </a:t>
            </a:r>
            <a:r>
              <a:rPr lang="en-US" sz="1600" dirty="0" err="1">
                <a:latin typeface="Tahoma"/>
                <a:ea typeface="Tahoma"/>
                <a:cs typeface="Tahoma"/>
              </a:rPr>
              <a:t>Dockerfile</a:t>
            </a:r>
            <a:r>
              <a:rPr lang="en-US" sz="1600" dirty="0">
                <a:latin typeface="Tahoma"/>
                <a:ea typeface="Tahoma"/>
                <a:cs typeface="Tahoma"/>
              </a:rPr>
              <a:t> for easier </a:t>
            </a:r>
            <a:r>
              <a:rPr lang="en-US" sz="1600" dirty="0" err="1">
                <a:latin typeface="Tahoma"/>
                <a:ea typeface="Tahoma"/>
                <a:cs typeface="Tahoma"/>
              </a:rPr>
              <a:t>defintion</a:t>
            </a:r>
            <a:r>
              <a:rPr lang="en-US" sz="1600" dirty="0">
                <a:latin typeface="Tahoma"/>
                <a:ea typeface="Tahoma"/>
                <a:cs typeface="Tahoma"/>
              </a:rPr>
              <a:t> of the image to be built</a:t>
            </a:r>
            <a:endParaRPr lang="en-US" sz="2200" dirty="0">
              <a:latin typeface="Tahoma"/>
              <a:ea typeface="Tahoma"/>
              <a:cs typeface="Tahoma"/>
            </a:endParaRPr>
          </a:p>
          <a:p>
            <a:pPr marL="457200" lvl="1" indent="0">
              <a:buNone/>
            </a:pPr>
            <a:endParaRPr lang="en-US" sz="1600" dirty="0">
              <a:latin typeface="Tahoma"/>
              <a:ea typeface="Tahoma"/>
              <a:cs typeface="Tahoma"/>
            </a:endParaRPr>
          </a:p>
          <a:p>
            <a:pPr marL="323850" indent="-32385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Tahoma"/>
                <a:ea typeface="Tahoma"/>
                <a:cs typeface="Tahoma"/>
              </a:rPr>
              <a:t>Step 2: </a:t>
            </a:r>
            <a:r>
              <a:rPr lang="en-US" sz="2400" dirty="0">
                <a:latin typeface="Tahoma"/>
                <a:ea typeface="Tahoma"/>
                <a:cs typeface="Tahoma"/>
              </a:rPr>
              <a:t>Load the Docker image as a container (load_dock.sh)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</a:rPr>
              <a:t>This is the main terminal of the container. Exiting from this terminal will unload the container.</a:t>
            </a:r>
            <a:endParaRPr lang="en-US" sz="2200" dirty="0">
              <a:latin typeface="Tahoma"/>
              <a:ea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</a:rPr>
              <a:t>No files will be saved in the container upon unloading.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</a:rPr>
              <a:t>Load and use a share volume from the host machine for saving work files.</a:t>
            </a:r>
            <a:endParaRPr lang="en-US" sz="2200" dirty="0">
              <a:latin typeface="Tahoma"/>
              <a:ea typeface="Tahoma"/>
              <a:cs typeface="Tahoma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Tahoma"/>
              <a:ea typeface="Tahoma"/>
              <a:cs typeface="Tahoma"/>
            </a:endParaRPr>
          </a:p>
          <a:p>
            <a:pPr marL="323850" indent="-32385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Tahoma"/>
                <a:ea typeface="Tahoma"/>
                <a:cs typeface="Tahoma"/>
              </a:rPr>
              <a:t>Step 3: </a:t>
            </a:r>
            <a:r>
              <a:rPr lang="en-US" sz="2400" dirty="0">
                <a:latin typeface="Tahoma"/>
                <a:ea typeface="Tahoma"/>
                <a:cs typeface="Tahoma"/>
              </a:rPr>
              <a:t>Access the running Docker container if more additional terminals are required (access_cont.sh)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endParaRPr lang="en-US" sz="1600" dirty="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Step 4: </a:t>
            </a:r>
            <a:r>
              <a:rPr lang="en-US" sz="2400" dirty="0">
                <a:latin typeface="Tahoma"/>
                <a:ea typeface="Tahoma"/>
                <a:cs typeface="Tahoma"/>
              </a:rPr>
              <a:t>Exit from the container</a:t>
            </a:r>
          </a:p>
          <a:p>
            <a:pPr lvl="1"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</a:rPr>
              <a:t>Exiting from the main terminal will unload the container</a:t>
            </a:r>
          </a:p>
          <a:p>
            <a:pPr lvl="1">
              <a:buFont typeface="Courier New"/>
              <a:buChar char="o"/>
            </a:pPr>
            <a:endParaRPr lang="en-US" sz="1600" dirty="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1849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851E-8B40-040C-FDA3-57474111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ahoma"/>
                <a:ea typeface="Tahoma"/>
                <a:cs typeface="Tahoma"/>
              </a:rPr>
              <a:t>DockerFile</a:t>
            </a:r>
            <a:endParaRPr lang="en-US" dirty="0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C89AF-76F6-F3A7-E08D-3B4F7956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8F3-B001-4D41-8A15-F72A862856E4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DF729F-1C98-3910-CC0D-E4C8BDC79A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Base image</a:t>
            </a:r>
          </a:p>
          <a:p>
            <a:pPr lvl="1"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</a:rPr>
              <a:t>Example: </a:t>
            </a:r>
            <a:r>
              <a:rPr lang="en-US" sz="1600" dirty="0" err="1">
                <a:latin typeface="Tahoma"/>
                <a:ea typeface="Tahoma"/>
                <a:cs typeface="Tahoma"/>
              </a:rPr>
              <a:t>nvidia</a:t>
            </a:r>
            <a:r>
              <a:rPr lang="en-US" sz="1600" dirty="0">
                <a:latin typeface="Tahoma"/>
                <a:ea typeface="Tahoma"/>
                <a:cs typeface="Tahoma"/>
              </a:rPr>
              <a:t>/cuda:12.6.1-base-ubuntu24.04</a:t>
            </a:r>
          </a:p>
          <a:p>
            <a:pPr lvl="1"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  <a:hlinkClick r:id="rId2"/>
              </a:rPr>
              <a:t>https://hub.docker.com/r/nvidia/cuda</a:t>
            </a:r>
            <a:endParaRPr lang="en-US" dirty="0">
              <a:hlinkClick r:id="rId2"/>
            </a:endParaRPr>
          </a:p>
          <a:p>
            <a:pPr lvl="1"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</a:rPr>
              <a:t>Reason: I am using a laptop that has NVIDIA RTX 2000 Ada. The Cuda base image has already many of the required graphics drivers pre-installed and configured.</a:t>
            </a:r>
          </a:p>
          <a:p>
            <a:pPr lvl="1">
              <a:buFont typeface="Courier New"/>
              <a:buChar char="o"/>
            </a:pPr>
            <a:endParaRPr lang="en-US" sz="1600" dirty="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Install packages</a:t>
            </a:r>
          </a:p>
          <a:p>
            <a:pPr lvl="1"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</a:rPr>
              <a:t>Sudo not required; the build process runs in root</a:t>
            </a:r>
          </a:p>
          <a:p>
            <a:pPr lvl="1"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</a:rPr>
              <a:t>Install ROS2 jazzy, Gazebo harmonic, Gazebo/ROS pairing, </a:t>
            </a:r>
            <a:r>
              <a:rPr lang="en-US" sz="1600" dirty="0" err="1">
                <a:latin typeface="Tahoma"/>
                <a:ea typeface="Tahoma"/>
                <a:cs typeface="Tahoma"/>
              </a:rPr>
              <a:t>misc</a:t>
            </a:r>
            <a:r>
              <a:rPr lang="en-US" sz="1600" dirty="0">
                <a:latin typeface="Tahoma"/>
                <a:ea typeface="Tahoma"/>
                <a:cs typeface="Tahoma"/>
              </a:rPr>
              <a:t> ROS2 tools and </a:t>
            </a:r>
            <a:r>
              <a:rPr lang="en-US" sz="1600" dirty="0" err="1">
                <a:latin typeface="Tahoma"/>
                <a:ea typeface="Tahoma"/>
                <a:cs typeface="Tahoma"/>
              </a:rPr>
              <a:t>misc</a:t>
            </a:r>
            <a:r>
              <a:rPr lang="en-US" sz="1600" dirty="0">
                <a:latin typeface="Tahoma"/>
                <a:ea typeface="Tahoma"/>
                <a:cs typeface="Tahoma"/>
              </a:rPr>
              <a:t> tools</a:t>
            </a:r>
            <a:endParaRPr lang="en-US" sz="1600" dirty="0"/>
          </a:p>
          <a:p>
            <a:pPr marL="323850" indent="-323850"/>
            <a:endParaRPr lang="en-US" dirty="0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8FA1C65-0820-3165-24DC-D1B944E70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053" y="1008884"/>
            <a:ext cx="5137785" cy="468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86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29D1-E1E3-34D4-54A7-782D09A9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060" y="1009620"/>
            <a:ext cx="5638125" cy="70850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ahoma"/>
                <a:ea typeface="Tahoma"/>
                <a:cs typeface="Tahoma"/>
              </a:rPr>
              <a:t>Load and run Docker container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342BA4-C4A9-5500-EC13-881E828E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8F3-B001-4D41-8A15-F72A862856E4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D5F77-8C8C-3283-BD82-376C2C2C0C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 fontScale="92500" lnSpcReduction="10000"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load_dock.sh</a:t>
            </a:r>
          </a:p>
          <a:p>
            <a:pPr lvl="1">
              <a:buFont typeface="Courier New"/>
              <a:buChar char="o"/>
            </a:pPr>
            <a:r>
              <a:rPr lang="en-US" sz="1200" b="1" dirty="0" err="1">
                <a:latin typeface="Tahoma"/>
                <a:ea typeface="Tahoma"/>
                <a:cs typeface="Tahoma"/>
              </a:rPr>
              <a:t>xhost</a:t>
            </a:r>
            <a:r>
              <a:rPr lang="en-US" sz="1200" b="1" dirty="0">
                <a:latin typeface="Tahoma"/>
                <a:ea typeface="Tahoma"/>
                <a:cs typeface="Tahoma"/>
              </a:rPr>
              <a:t> +</a:t>
            </a:r>
            <a:r>
              <a:rPr lang="en-US" sz="1200" b="1" dirty="0" err="1">
                <a:latin typeface="Tahoma"/>
                <a:ea typeface="Tahoma"/>
                <a:cs typeface="Tahoma"/>
              </a:rPr>
              <a:t>local:docker</a:t>
            </a:r>
            <a:r>
              <a:rPr lang="en-US" sz="1200" dirty="0">
                <a:latin typeface="Tahoma"/>
                <a:ea typeface="Tahoma"/>
                <a:cs typeface="Tahoma"/>
              </a:rPr>
              <a:t>: Allows the Docker container to access the host's X server for GUI applications.</a:t>
            </a:r>
            <a:endParaRPr lang="en-US" sz="1200" dirty="0"/>
          </a:p>
          <a:p>
            <a:pPr lvl="1">
              <a:buFont typeface="Courier New"/>
              <a:buChar char="o"/>
            </a:pPr>
            <a:r>
              <a:rPr lang="en-US" sz="1200" dirty="0">
                <a:latin typeface="Tahoma"/>
                <a:ea typeface="Tahoma"/>
                <a:cs typeface="Tahoma"/>
              </a:rPr>
              <a:t>Container options: </a:t>
            </a:r>
            <a:r>
              <a:rPr lang="en-US" sz="1200" b="1" dirty="0">
                <a:latin typeface="Tahoma"/>
                <a:ea typeface="Tahoma"/>
                <a:cs typeface="Tahoma"/>
              </a:rPr>
              <a:t>-it</a:t>
            </a:r>
            <a:r>
              <a:rPr lang="en-US" sz="1200" dirty="0">
                <a:latin typeface="Tahoma"/>
                <a:ea typeface="Tahoma"/>
                <a:cs typeface="Tahoma"/>
              </a:rPr>
              <a:t>: Interactive mode with a pseudo-TTY; </a:t>
            </a:r>
            <a:r>
              <a:rPr lang="en-US" sz="1200" b="1" dirty="0">
                <a:latin typeface="Tahoma"/>
                <a:ea typeface="Tahoma"/>
                <a:cs typeface="Tahoma"/>
              </a:rPr>
              <a:t>--rm</a:t>
            </a:r>
            <a:r>
              <a:rPr lang="en-US" sz="1200" dirty="0">
                <a:latin typeface="Tahoma"/>
                <a:ea typeface="Tahoma"/>
                <a:cs typeface="Tahoma"/>
              </a:rPr>
              <a:t>: Automatically remove the container when it exits; </a:t>
            </a:r>
            <a:r>
              <a:rPr lang="en-US" sz="1200" b="1" dirty="0">
                <a:latin typeface="Tahoma"/>
                <a:ea typeface="Tahoma"/>
                <a:cs typeface="Tahoma"/>
              </a:rPr>
              <a:t>--privileged</a:t>
            </a:r>
            <a:r>
              <a:rPr lang="en-US" sz="1200" dirty="0">
                <a:latin typeface="Tahoma"/>
                <a:ea typeface="Tahoma"/>
                <a:cs typeface="Tahoma"/>
              </a:rPr>
              <a:t>: Gives extended privileges to this container; </a:t>
            </a:r>
            <a:r>
              <a:rPr lang="en-US" sz="1200" b="1" dirty="0">
                <a:latin typeface="Tahoma"/>
                <a:ea typeface="Tahoma"/>
                <a:cs typeface="Tahoma"/>
              </a:rPr>
              <a:t>--</a:t>
            </a:r>
            <a:r>
              <a:rPr lang="en-US" sz="1200" b="1" dirty="0" err="1">
                <a:latin typeface="Tahoma"/>
                <a:ea typeface="Tahoma"/>
                <a:cs typeface="Tahoma"/>
              </a:rPr>
              <a:t>gpus</a:t>
            </a:r>
            <a:r>
              <a:rPr lang="en-US" sz="1200" b="1" dirty="0">
                <a:latin typeface="Tahoma"/>
                <a:ea typeface="Tahoma"/>
                <a:cs typeface="Tahoma"/>
              </a:rPr>
              <a:t> all</a:t>
            </a:r>
            <a:r>
              <a:rPr lang="en-US" sz="1200" dirty="0">
                <a:latin typeface="Tahoma"/>
                <a:ea typeface="Tahoma"/>
                <a:cs typeface="Tahoma"/>
              </a:rPr>
              <a:t>: Allows the container to use all available NVIDIA GPUs; </a:t>
            </a:r>
            <a:r>
              <a:rPr lang="en-US" sz="1200" b="1" dirty="0">
                <a:latin typeface="Tahoma"/>
                <a:ea typeface="Tahoma"/>
                <a:cs typeface="Tahoma"/>
              </a:rPr>
              <a:t>--name </a:t>
            </a:r>
            <a:r>
              <a:rPr lang="en-US" sz="1200" b="1" dirty="0" err="1">
                <a:latin typeface="Tahoma"/>
                <a:ea typeface="Tahoma"/>
                <a:cs typeface="Tahoma"/>
              </a:rPr>
              <a:t>marsim_sdf_cont</a:t>
            </a:r>
            <a:r>
              <a:rPr lang="en-US" sz="1200" dirty="0">
                <a:latin typeface="Tahoma"/>
                <a:ea typeface="Tahoma"/>
                <a:cs typeface="Tahoma"/>
              </a:rPr>
              <a:t>: Names the container "</a:t>
            </a:r>
            <a:r>
              <a:rPr lang="en-US" sz="1200" dirty="0" err="1">
                <a:latin typeface="Tahoma"/>
                <a:ea typeface="Tahoma"/>
                <a:cs typeface="Tahoma"/>
              </a:rPr>
              <a:t>marsim_sdf_cont</a:t>
            </a:r>
            <a:r>
              <a:rPr lang="en-US" sz="1200" dirty="0">
                <a:latin typeface="Tahoma"/>
                <a:ea typeface="Tahoma"/>
                <a:cs typeface="Tahoma"/>
              </a:rPr>
              <a:t>".</a:t>
            </a:r>
            <a:endParaRPr lang="en-US" sz="1200" dirty="0"/>
          </a:p>
          <a:p>
            <a:pPr lvl="1">
              <a:buFont typeface="Courier New"/>
              <a:buChar char="o"/>
            </a:pPr>
            <a:r>
              <a:rPr lang="en-US" sz="1200" dirty="0">
                <a:latin typeface="Tahoma"/>
                <a:ea typeface="Tahoma"/>
                <a:cs typeface="Tahoma"/>
              </a:rPr>
              <a:t>Environment variables: </a:t>
            </a:r>
            <a:r>
              <a:rPr lang="en-US" sz="1200" b="1" dirty="0">
                <a:latin typeface="Tahoma"/>
                <a:ea typeface="Tahoma"/>
                <a:cs typeface="Tahoma"/>
              </a:rPr>
              <a:t>XDG_RUNTIME_DIR=/</a:t>
            </a:r>
            <a:r>
              <a:rPr lang="en-US" sz="1200" b="1" dirty="0" err="1">
                <a:latin typeface="Tahoma"/>
                <a:ea typeface="Tahoma"/>
                <a:cs typeface="Tahoma"/>
              </a:rPr>
              <a:t>tmp</a:t>
            </a:r>
            <a:r>
              <a:rPr lang="en-US" sz="1200" b="1" dirty="0">
                <a:latin typeface="Tahoma"/>
                <a:ea typeface="Tahoma"/>
                <a:cs typeface="Tahoma"/>
              </a:rPr>
              <a:t>/runtime-root</a:t>
            </a:r>
            <a:r>
              <a:rPr lang="en-US" sz="1200" dirty="0">
                <a:latin typeface="Tahoma"/>
                <a:ea typeface="Tahoma"/>
                <a:cs typeface="Tahoma"/>
              </a:rPr>
              <a:t>: Sets the runtime directory; </a:t>
            </a:r>
            <a:r>
              <a:rPr lang="en-US" sz="1200" b="1" dirty="0">
                <a:latin typeface="Tahoma"/>
                <a:ea typeface="Tahoma"/>
                <a:cs typeface="Tahoma"/>
              </a:rPr>
              <a:t>DISPLAY=$DISPLAY</a:t>
            </a:r>
            <a:r>
              <a:rPr lang="en-US" sz="1200" dirty="0">
                <a:latin typeface="Tahoma"/>
                <a:ea typeface="Tahoma"/>
                <a:cs typeface="Tahoma"/>
              </a:rPr>
              <a:t>: Passes the host's DISPLAY environment to the container; </a:t>
            </a:r>
            <a:r>
              <a:rPr lang="en-US" sz="1200" b="1" dirty="0">
                <a:latin typeface="Tahoma"/>
                <a:ea typeface="Tahoma"/>
                <a:cs typeface="Tahoma"/>
              </a:rPr>
              <a:t>QT_X11_NO_MITSHM=1</a:t>
            </a:r>
            <a:r>
              <a:rPr lang="en-US" sz="1200" dirty="0">
                <a:latin typeface="Tahoma"/>
                <a:ea typeface="Tahoma"/>
                <a:cs typeface="Tahoma"/>
              </a:rPr>
              <a:t>: Disables MIT-SHM extension for Qt applications: </a:t>
            </a:r>
            <a:r>
              <a:rPr lang="en-US" sz="1200" b="1" dirty="0">
                <a:latin typeface="Tahoma"/>
                <a:ea typeface="Tahoma"/>
                <a:cs typeface="Tahoma"/>
              </a:rPr>
              <a:t>MESA_GL_VERSION_OVERRIDE=3.3</a:t>
            </a:r>
            <a:r>
              <a:rPr lang="en-US" sz="1200" dirty="0">
                <a:latin typeface="Tahoma"/>
                <a:ea typeface="Tahoma"/>
                <a:cs typeface="Tahoma"/>
              </a:rPr>
              <a:t>: Forces OpenGL version 3.3 for Mesa drivers.</a:t>
            </a:r>
            <a:endParaRPr lang="en-US" sz="1200" dirty="0"/>
          </a:p>
          <a:p>
            <a:pPr lvl="1">
              <a:buFont typeface="Courier New"/>
              <a:buChar char="o"/>
            </a:pPr>
            <a:r>
              <a:rPr lang="en-US" sz="1200" dirty="0">
                <a:latin typeface="Tahoma"/>
                <a:ea typeface="Tahoma"/>
                <a:cs typeface="Tahoma"/>
              </a:rPr>
              <a:t>Volume mounts: </a:t>
            </a:r>
            <a:r>
              <a:rPr lang="en-US" sz="1200" b="1" dirty="0">
                <a:latin typeface="Tahoma"/>
                <a:ea typeface="Tahoma"/>
                <a:cs typeface="Tahoma"/>
              </a:rPr>
              <a:t>/</a:t>
            </a:r>
            <a:r>
              <a:rPr lang="en-US" sz="1200" b="1" dirty="0" err="1">
                <a:latin typeface="Tahoma"/>
                <a:ea typeface="Tahoma"/>
                <a:cs typeface="Tahoma"/>
              </a:rPr>
              <a:t>tmp</a:t>
            </a:r>
            <a:r>
              <a:rPr lang="en-US" sz="1200" b="1" dirty="0">
                <a:latin typeface="Tahoma"/>
                <a:ea typeface="Tahoma"/>
                <a:cs typeface="Tahoma"/>
              </a:rPr>
              <a:t>/.X11-unix:/</a:t>
            </a:r>
            <a:r>
              <a:rPr lang="en-US" sz="1200" b="1" dirty="0" err="1">
                <a:latin typeface="Tahoma"/>
                <a:ea typeface="Tahoma"/>
                <a:cs typeface="Tahoma"/>
              </a:rPr>
              <a:t>tmp</a:t>
            </a:r>
            <a:r>
              <a:rPr lang="en-US" sz="1200" b="1" dirty="0">
                <a:latin typeface="Tahoma"/>
                <a:ea typeface="Tahoma"/>
                <a:cs typeface="Tahoma"/>
              </a:rPr>
              <a:t>/.X11-unix</a:t>
            </a:r>
            <a:r>
              <a:rPr lang="en-US" sz="1200" dirty="0">
                <a:latin typeface="Tahoma"/>
                <a:ea typeface="Tahoma"/>
                <a:cs typeface="Tahoma"/>
              </a:rPr>
              <a:t>: Mounts X11 socket for GUI support; /</a:t>
            </a:r>
            <a:r>
              <a:rPr lang="en-US" sz="1200" b="1" dirty="0">
                <a:latin typeface="Tahoma"/>
                <a:ea typeface="Tahoma"/>
                <a:cs typeface="Tahoma"/>
              </a:rPr>
              <a:t>home/</a:t>
            </a:r>
            <a:r>
              <a:rPr lang="en-US" sz="1200" b="1" dirty="0" err="1">
                <a:latin typeface="Tahoma"/>
                <a:ea typeface="Tahoma"/>
                <a:cs typeface="Tahoma"/>
              </a:rPr>
              <a:t>yhxing</a:t>
            </a:r>
            <a:r>
              <a:rPr lang="en-US" sz="1200" b="1" dirty="0">
                <a:latin typeface="Tahoma"/>
                <a:ea typeface="Tahoma"/>
                <a:cs typeface="Tahoma"/>
              </a:rPr>
              <a:t>/</a:t>
            </a:r>
            <a:r>
              <a:rPr lang="en-US" sz="1200" b="1" dirty="0" err="1">
                <a:latin typeface="Tahoma"/>
                <a:ea typeface="Tahoma"/>
                <a:cs typeface="Tahoma"/>
              </a:rPr>
              <a:t>Docker_WS</a:t>
            </a:r>
            <a:r>
              <a:rPr lang="en-US" sz="1200" b="1" dirty="0">
                <a:latin typeface="Tahoma"/>
                <a:ea typeface="Tahoma"/>
                <a:cs typeface="Tahoma"/>
              </a:rPr>
              <a:t>/marsim1:/home/</a:t>
            </a:r>
            <a:r>
              <a:rPr lang="en-US" sz="1200" b="1" dirty="0" err="1">
                <a:latin typeface="Tahoma"/>
                <a:ea typeface="Tahoma"/>
                <a:cs typeface="Tahoma"/>
              </a:rPr>
              <a:t>marsim_ws:rw</a:t>
            </a:r>
            <a:r>
              <a:rPr lang="en-US" sz="1200" dirty="0">
                <a:latin typeface="Tahoma"/>
                <a:ea typeface="Tahoma"/>
                <a:cs typeface="Tahoma"/>
              </a:rPr>
              <a:t>: Mounts a local directory into the container with read-write access; </a:t>
            </a:r>
            <a:endParaRPr lang="en-US" sz="1200" dirty="0"/>
          </a:p>
          <a:p>
            <a:pPr lvl="1">
              <a:buFont typeface="Courier New"/>
              <a:buChar char="o"/>
            </a:pPr>
            <a:r>
              <a:rPr lang="en-US" sz="1200" b="1" dirty="0">
                <a:latin typeface="Tahoma"/>
                <a:ea typeface="Tahoma"/>
                <a:cs typeface="Tahoma"/>
              </a:rPr>
              <a:t>--runtime=</a:t>
            </a:r>
            <a:r>
              <a:rPr lang="en-US" sz="1200" b="1" dirty="0" err="1">
                <a:latin typeface="Tahoma"/>
                <a:ea typeface="Tahoma"/>
                <a:cs typeface="Tahoma"/>
              </a:rPr>
              <a:t>nvidia</a:t>
            </a:r>
            <a:r>
              <a:rPr lang="en-US" sz="1200" dirty="0">
                <a:latin typeface="Tahoma"/>
                <a:ea typeface="Tahoma"/>
                <a:cs typeface="Tahoma"/>
              </a:rPr>
              <a:t>: Specifies to use the NVIDIA Container Runtime.</a:t>
            </a:r>
            <a:endParaRPr lang="en-US" sz="1200" dirty="0"/>
          </a:p>
          <a:p>
            <a:pPr lvl="1">
              <a:buFont typeface="Courier New"/>
              <a:buChar char="o"/>
            </a:pPr>
            <a:endParaRPr lang="en-US" sz="1600" dirty="0"/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access_cont.sh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5BF75-17B1-80A6-4B85-01FDF29FC590}"/>
              </a:ext>
            </a:extLst>
          </p:cNvPr>
          <p:cNvSpPr txBox="1"/>
          <p:nvPr/>
        </p:nvSpPr>
        <p:spPr>
          <a:xfrm>
            <a:off x="6925098" y="1038890"/>
            <a:ext cx="45323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Tahoma"/>
                <a:ea typeface="Tahoma"/>
                <a:cs typeface="Tahoma"/>
              </a:rPr>
              <a:t>load_dock.sh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866B2-9B15-EC20-59E6-39C6A3154C6F}"/>
              </a:ext>
            </a:extLst>
          </p:cNvPr>
          <p:cNvSpPr txBox="1"/>
          <p:nvPr/>
        </p:nvSpPr>
        <p:spPr>
          <a:xfrm>
            <a:off x="6925098" y="4063563"/>
            <a:ext cx="45323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Tahoma"/>
                <a:ea typeface="Tahoma"/>
                <a:cs typeface="Tahoma"/>
              </a:rPr>
              <a:t>access_cont.sh</a:t>
            </a:r>
          </a:p>
        </p:txBody>
      </p:sp>
      <p:pic>
        <p:nvPicPr>
          <p:cNvPr id="6" name="Picture 5" descr="A black screen with text&#10;&#10;Description automatically generated">
            <a:extLst>
              <a:ext uri="{FF2B5EF4-FFF2-40B4-BE49-F238E27FC236}">
                <a16:creationId xmlns:a16="http://schemas.microsoft.com/office/drawing/2014/main" id="{3A444BAC-CCE8-3DC2-9FD5-D0F38DA22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7" y="4311015"/>
            <a:ext cx="2722245" cy="56261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AC31A28-D6D8-09B0-9337-C2B21E431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706" y="1282411"/>
            <a:ext cx="3947680" cy="239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8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B434-3C51-3933-8C73-DF083714E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98" y="836762"/>
            <a:ext cx="8025619" cy="692957"/>
          </a:xfrm>
        </p:spPr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Robot Operating System 2 (ROS2)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A77182-7ADD-F937-FD72-287C2E171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58E33-41C7-38F8-70C1-7ABF8EF375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4276" y="1665168"/>
            <a:ext cx="7609097" cy="2858341"/>
          </a:xfrm>
        </p:spPr>
        <p:txBody>
          <a:bodyPr vert="horz" lIns="0" tIns="0" rIns="0" bIns="0" rtlCol="0" anchor="t">
            <a:normAutofit fontScale="92500"/>
          </a:bodyPr>
          <a:lstStyle/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Material is taken from Rico, F. M. (2022). A concise introduction to robot programming with ROS2. Chapman and Hall/CRC.</a:t>
            </a:r>
            <a:endParaRPr lang="en-US" dirty="0"/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ROS2 is not an operating system; it is a middleware developed and maintained by the Open Robotics Foundation</a:t>
            </a:r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Middleware is a layer of software between the operating system and the user applications</a:t>
            </a:r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ROS2 is the 2nd generation of ROS</a:t>
            </a:r>
          </a:p>
          <a:p>
            <a:pPr marL="323850" indent="-323850">
              <a:buFont typeface="Courier New"/>
              <a:buChar char="o"/>
            </a:pPr>
            <a:endParaRPr lang="en-US" dirty="0">
              <a:latin typeface="Tahoma"/>
              <a:ea typeface="Tahoma"/>
              <a:cs typeface="Tahoma"/>
            </a:endParaRPr>
          </a:p>
          <a:p>
            <a:pPr marL="323850" indent="-323850">
              <a:buFont typeface="Courier New"/>
              <a:buChar char="o"/>
            </a:pPr>
            <a:endParaRPr lang="en-US" dirty="0">
              <a:latin typeface="Tahoma"/>
              <a:ea typeface="Tahoma"/>
              <a:cs typeface="Tahoma"/>
            </a:endParaRPr>
          </a:p>
        </p:txBody>
      </p:sp>
      <p:pic>
        <p:nvPicPr>
          <p:cNvPr id="5" name="Picture 4" descr="A diagram of tools for robots operating system&#10;&#10;Description automatically generated">
            <a:extLst>
              <a:ext uri="{FF2B5EF4-FFF2-40B4-BE49-F238E27FC236}">
                <a16:creationId xmlns:a16="http://schemas.microsoft.com/office/drawing/2014/main" id="{1B649F2D-5A77-77CE-05C4-8D16978C0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92" y="4592363"/>
            <a:ext cx="4331636" cy="1414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BEDE0F-C0DB-7E46-8573-62E1892AC5F9}"/>
              </a:ext>
            </a:extLst>
          </p:cNvPr>
          <p:cNvSpPr txBox="1"/>
          <p:nvPr/>
        </p:nvSpPr>
        <p:spPr>
          <a:xfrm>
            <a:off x="852426" y="5999518"/>
            <a:ext cx="43316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Tahoma"/>
                <a:ea typeface="Tahoma"/>
                <a:cs typeface="Tahoma"/>
              </a:rPr>
              <a:t>Source: Rico, F. M. (2022). A concise introduction to robot programming with ROS2. Chapman and Hall/CRC</a:t>
            </a:r>
          </a:p>
        </p:txBody>
      </p:sp>
      <p:pic>
        <p:nvPicPr>
          <p:cNvPr id="8" name="Picture 7" descr="A screenshot of a calendar&#10;&#10;Description automatically generated">
            <a:extLst>
              <a:ext uri="{FF2B5EF4-FFF2-40B4-BE49-F238E27FC236}">
                <a16:creationId xmlns:a16="http://schemas.microsoft.com/office/drawing/2014/main" id="{64275DE5-777E-8649-71AA-C8B818A6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617" y="833887"/>
            <a:ext cx="3122958" cy="52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98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925E-5788-934F-3FDE-01A28A9F9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339" y="879894"/>
            <a:ext cx="8025619" cy="692957"/>
          </a:xfrm>
        </p:spPr>
        <p:txBody>
          <a:bodyPr/>
          <a:lstStyle/>
          <a:p>
            <a:r>
              <a:rPr lang="nb-NO" dirty="0"/>
              <a:t>ROS2 </a:t>
            </a:r>
            <a:r>
              <a:rPr lang="nb-NO" dirty="0" err="1"/>
              <a:t>architecture</a:t>
            </a:r>
            <a:r>
              <a:rPr lang="nb-NO" dirty="0"/>
              <a:t> 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C83AB-2481-DC47-E4A3-192104945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549B9-FAE9-69F3-042A-ECC1CB17C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7047" y="1938337"/>
            <a:ext cx="5496789" cy="3953503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User nodes </a:t>
            </a:r>
            <a:r>
              <a:rPr lang="nb-NO" dirty="0" err="1"/>
              <a:t>interface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ROS2 via </a:t>
            </a:r>
            <a:r>
              <a:rPr lang="nb-NO" dirty="0" err="1"/>
              <a:t>RCL’s</a:t>
            </a:r>
            <a:r>
              <a:rPr lang="nb-NO" dirty="0"/>
              <a:t> APIs</a:t>
            </a:r>
          </a:p>
          <a:p>
            <a:r>
              <a:rPr lang="nb-NO" dirty="0" err="1"/>
              <a:t>rcl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core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ROS2 and is </a:t>
            </a:r>
            <a:r>
              <a:rPr lang="nb-NO" dirty="0" err="1"/>
              <a:t>written</a:t>
            </a:r>
            <a:r>
              <a:rPr lang="nb-NO" dirty="0"/>
              <a:t> in C</a:t>
            </a:r>
          </a:p>
          <a:p>
            <a:r>
              <a:rPr lang="nb-NO" dirty="0" err="1"/>
              <a:t>rclcpp</a:t>
            </a:r>
            <a:r>
              <a:rPr lang="nb-NO" dirty="0"/>
              <a:t>, </a:t>
            </a:r>
            <a:r>
              <a:rPr lang="nb-NO" dirty="0" err="1"/>
              <a:t>rclpy</a:t>
            </a:r>
            <a:r>
              <a:rPr lang="nb-NO" dirty="0"/>
              <a:t>, </a:t>
            </a:r>
            <a:r>
              <a:rPr lang="nb-NO" dirty="0" err="1"/>
              <a:t>rclc</a:t>
            </a:r>
            <a:r>
              <a:rPr lang="nb-NO" dirty="0"/>
              <a:t>, </a:t>
            </a:r>
            <a:r>
              <a:rPr lang="nb-NO" dirty="0" err="1"/>
              <a:t>etc</a:t>
            </a:r>
            <a:r>
              <a:rPr lang="nb-NO" dirty="0"/>
              <a:t> binds different </a:t>
            </a:r>
            <a:r>
              <a:rPr lang="nb-NO" dirty="0" err="1"/>
              <a:t>programming</a:t>
            </a:r>
            <a:r>
              <a:rPr lang="nb-NO" dirty="0"/>
              <a:t> </a:t>
            </a:r>
            <a:r>
              <a:rPr lang="nb-NO" dirty="0" err="1"/>
              <a:t>languages</a:t>
            </a:r>
            <a:r>
              <a:rPr lang="nb-NO" dirty="0"/>
              <a:t> to </a:t>
            </a:r>
            <a:r>
              <a:rPr lang="nb-NO" dirty="0" err="1"/>
              <a:t>rcl</a:t>
            </a:r>
            <a:r>
              <a:rPr lang="nb-NO" dirty="0"/>
              <a:t> </a:t>
            </a:r>
            <a:r>
              <a:rPr lang="nb-NO" dirty="0" err="1"/>
              <a:t>offering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behaviour</a:t>
            </a:r>
            <a:r>
              <a:rPr lang="nb-NO" dirty="0"/>
              <a:t>, i.e.,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not </a:t>
            </a:r>
            <a:r>
              <a:rPr lang="nb-NO" dirty="0" err="1"/>
              <a:t>independent</a:t>
            </a:r>
            <a:r>
              <a:rPr lang="nb-NO" dirty="0"/>
              <a:t> </a:t>
            </a:r>
            <a:r>
              <a:rPr lang="nb-NO" dirty="0" err="1"/>
              <a:t>implementations</a:t>
            </a:r>
            <a:endParaRPr lang="nb-NO" dirty="0"/>
          </a:p>
          <a:p>
            <a:r>
              <a:rPr lang="nb-NO" dirty="0"/>
              <a:t>ROS2 is a </a:t>
            </a:r>
            <a:r>
              <a:rPr lang="nb-NO" dirty="0" err="1"/>
              <a:t>distributed</a:t>
            </a:r>
            <a:r>
              <a:rPr lang="nb-NO" dirty="0"/>
              <a:t> system </a:t>
            </a:r>
            <a:r>
              <a:rPr lang="nb-NO" dirty="0" err="1"/>
              <a:t>using</a:t>
            </a:r>
            <a:r>
              <a:rPr lang="nb-NO" dirty="0"/>
              <a:t> data </a:t>
            </a:r>
            <a:r>
              <a:rPr lang="nb-NO" dirty="0" err="1"/>
              <a:t>distribution</a:t>
            </a:r>
            <a:r>
              <a:rPr lang="nb-NO" dirty="0"/>
              <a:t> system (DDS) as </a:t>
            </a:r>
            <a:r>
              <a:rPr lang="nb-NO" dirty="0" err="1"/>
              <a:t>its</a:t>
            </a:r>
            <a:r>
              <a:rPr lang="nb-NO" dirty="0"/>
              <a:t> </a:t>
            </a:r>
            <a:r>
              <a:rPr lang="nb-NO" dirty="0" err="1"/>
              <a:t>communications</a:t>
            </a:r>
            <a:r>
              <a:rPr lang="nb-NO" dirty="0"/>
              <a:t> </a:t>
            </a:r>
            <a:r>
              <a:rPr lang="nb-NO" dirty="0" err="1"/>
              <a:t>layer</a:t>
            </a:r>
            <a:endParaRPr lang="nb-NO" dirty="0"/>
          </a:p>
          <a:p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several</a:t>
            </a:r>
            <a:r>
              <a:rPr lang="nb-NO" dirty="0"/>
              <a:t> DDS </a:t>
            </a:r>
            <a:r>
              <a:rPr lang="nb-NO" dirty="0" err="1"/>
              <a:t>vendors</a:t>
            </a:r>
            <a:r>
              <a:rPr lang="nb-NO" dirty="0"/>
              <a:t>; ROS2 </a:t>
            </a:r>
            <a:r>
              <a:rPr lang="nb-NO" dirty="0" err="1"/>
              <a:t>Humble</a:t>
            </a:r>
            <a:r>
              <a:rPr lang="nb-NO" dirty="0"/>
              <a:t> </a:t>
            </a:r>
            <a:r>
              <a:rPr lang="nb-NO" dirty="0" err="1"/>
              <a:t>uses</a:t>
            </a:r>
            <a:r>
              <a:rPr lang="nb-NO" dirty="0"/>
              <a:t> </a:t>
            </a:r>
            <a:r>
              <a:rPr lang="nb-NO" dirty="0" err="1"/>
              <a:t>Cyclone</a:t>
            </a:r>
            <a:r>
              <a:rPr lang="nb-NO" dirty="0"/>
              <a:t> DDS</a:t>
            </a:r>
          </a:p>
          <a:p>
            <a:endParaRPr lang="nb-NO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203DC1-C877-B7DC-C2E5-D45D0A8C8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211" y="1938337"/>
            <a:ext cx="5028352" cy="35007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2C529-8855-5869-034E-28E7ECD57186}"/>
              </a:ext>
            </a:extLst>
          </p:cNvPr>
          <p:cNvSpPr txBox="1"/>
          <p:nvPr/>
        </p:nvSpPr>
        <p:spPr>
          <a:xfrm>
            <a:off x="6519211" y="5439089"/>
            <a:ext cx="502835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Tahoma"/>
                <a:ea typeface="Tahoma"/>
                <a:cs typeface="Tahoma"/>
              </a:rPr>
              <a:t>Source: Rico, F. M. (2022). A concise introduction to robot programming with ROS2. Chapman and Hall/CRC</a:t>
            </a:r>
          </a:p>
        </p:txBody>
      </p:sp>
    </p:spTree>
    <p:extLst>
      <p:ext uri="{BB962C8B-B14F-4D97-AF65-F5344CB8AC3E}">
        <p14:creationId xmlns:p14="http://schemas.microsoft.com/office/powerpoint/2010/main" val="1421759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AB4E-F8DD-47DE-271A-D13A21C86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67" y="916020"/>
            <a:ext cx="8025619" cy="692957"/>
          </a:xfrm>
        </p:spPr>
        <p:txBody>
          <a:bodyPr/>
          <a:lstStyle/>
          <a:p>
            <a:r>
              <a:rPr lang="nb-NO" dirty="0"/>
              <a:t>ROS2 </a:t>
            </a:r>
            <a:r>
              <a:rPr lang="nb-NO" dirty="0" err="1"/>
              <a:t>vs</a:t>
            </a:r>
            <a:r>
              <a:rPr lang="nb-NO" dirty="0"/>
              <a:t> ROS1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E5C12E-572B-2973-E6B2-7B4EFDCD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48ED3-773D-439E-90F9-C8A18A425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2567" y="1938337"/>
            <a:ext cx="4210187" cy="3953503"/>
          </a:xfrm>
        </p:spPr>
        <p:txBody>
          <a:bodyPr>
            <a:normAutofit fontScale="92500" lnSpcReduction="20000"/>
          </a:bodyPr>
          <a:lstStyle/>
          <a:p>
            <a:r>
              <a:rPr lang="nb-NO" dirty="0"/>
              <a:t>Architecture</a:t>
            </a:r>
          </a:p>
          <a:p>
            <a:pPr lvl="1"/>
            <a:r>
              <a:rPr lang="nb-NO" dirty="0"/>
              <a:t>DDS (ROS2) </a:t>
            </a:r>
            <a:r>
              <a:rPr lang="nb-NO" dirty="0" err="1"/>
              <a:t>vs</a:t>
            </a:r>
            <a:r>
              <a:rPr lang="nb-NO" dirty="0"/>
              <a:t> </a:t>
            </a:r>
            <a:r>
              <a:rPr lang="en-GB" dirty="0"/>
              <a:t>Master-Slave Architecture and the XML-RPC middleware (ROS1)</a:t>
            </a:r>
          </a:p>
          <a:p>
            <a:pPr lvl="1"/>
            <a:r>
              <a:rPr lang="nb-NO" dirty="0" err="1"/>
              <a:t>rcp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binders to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programming</a:t>
            </a:r>
            <a:r>
              <a:rPr lang="nb-NO" dirty="0"/>
              <a:t> </a:t>
            </a:r>
            <a:r>
              <a:rPr lang="nb-NO" dirty="0" err="1"/>
              <a:t>language</a:t>
            </a:r>
            <a:r>
              <a:rPr lang="nb-NO" dirty="0"/>
              <a:t> (ROS2) </a:t>
            </a:r>
            <a:r>
              <a:rPr lang="nb-NO" dirty="0" err="1"/>
              <a:t>vs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seperate</a:t>
            </a:r>
            <a:r>
              <a:rPr lang="nb-NO" dirty="0"/>
              <a:t> </a:t>
            </a:r>
            <a:r>
              <a:rPr lang="nb-NO" dirty="0" err="1"/>
              <a:t>libraries</a:t>
            </a:r>
            <a:r>
              <a:rPr lang="nb-NO" dirty="0"/>
              <a:t> </a:t>
            </a:r>
            <a:r>
              <a:rPr lang="nb-NO" dirty="0" err="1"/>
              <a:t>roscpp</a:t>
            </a:r>
            <a:r>
              <a:rPr lang="nb-NO" dirty="0"/>
              <a:t> and </a:t>
            </a:r>
            <a:r>
              <a:rPr lang="nb-NO" dirty="0" err="1"/>
              <a:t>rospy</a:t>
            </a:r>
            <a:r>
              <a:rPr lang="nb-NO" dirty="0"/>
              <a:t> (ROS1)</a:t>
            </a:r>
          </a:p>
          <a:p>
            <a:r>
              <a:rPr lang="nb-NO" dirty="0" err="1"/>
              <a:t>Features</a:t>
            </a:r>
            <a:endParaRPr lang="nb-NO" dirty="0"/>
          </a:p>
          <a:p>
            <a:pPr lvl="1"/>
            <a:r>
              <a:rPr lang="nb-NO" dirty="0" err="1"/>
              <a:t>QoS</a:t>
            </a:r>
            <a:r>
              <a:rPr lang="nb-NO" dirty="0"/>
              <a:t>, </a:t>
            </a:r>
            <a:r>
              <a:rPr lang="nb-NO" dirty="0" err="1"/>
              <a:t>multi-threaded</a:t>
            </a:r>
            <a:r>
              <a:rPr lang="nb-NO" dirty="0"/>
              <a:t> </a:t>
            </a:r>
            <a:r>
              <a:rPr lang="nb-NO" dirty="0" err="1"/>
              <a:t>exectution</a:t>
            </a:r>
            <a:r>
              <a:rPr lang="nb-NO" dirty="0"/>
              <a:t> and real-time </a:t>
            </a:r>
            <a:r>
              <a:rPr lang="nb-NO" dirty="0" err="1"/>
              <a:t>processing</a:t>
            </a:r>
            <a:endParaRPr lang="nb-NO" dirty="0"/>
          </a:p>
          <a:p>
            <a:r>
              <a:rPr lang="nb-NO" dirty="0" err="1"/>
              <a:t>Tooling</a:t>
            </a:r>
            <a:r>
              <a:rPr lang="nb-NO" dirty="0"/>
              <a:t>/</a:t>
            </a:r>
            <a:r>
              <a:rPr lang="nb-NO" dirty="0" err="1"/>
              <a:t>Ecosystem</a:t>
            </a:r>
            <a:endParaRPr lang="nb-NO" dirty="0"/>
          </a:p>
          <a:p>
            <a:pPr lvl="1"/>
            <a:r>
              <a:rPr lang="nb-NO" dirty="0"/>
              <a:t>Not </a:t>
            </a:r>
            <a:r>
              <a:rPr lang="nb-NO" dirty="0" err="1"/>
              <a:t>backward</a:t>
            </a:r>
            <a:r>
              <a:rPr lang="nb-NO" dirty="0"/>
              <a:t> </a:t>
            </a:r>
            <a:r>
              <a:rPr lang="nb-NO" dirty="0" err="1"/>
              <a:t>compatible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interface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ROS1 </a:t>
            </a:r>
            <a:r>
              <a:rPr lang="nb-NO" dirty="0" err="1"/>
              <a:t>can</a:t>
            </a:r>
            <a:r>
              <a:rPr lang="nb-NO" dirty="0"/>
              <a:t> be done via </a:t>
            </a:r>
            <a:r>
              <a:rPr lang="nb-NO" dirty="0" err="1"/>
              <a:t>ROSbridge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0F1BA0-5DDF-CBC5-989B-C63ADCD0D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781" y="2059475"/>
            <a:ext cx="6497631" cy="3432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9DE998-BAC2-7CB5-9324-9109DF37F421}"/>
              </a:ext>
            </a:extLst>
          </p:cNvPr>
          <p:cNvSpPr txBox="1"/>
          <p:nvPr/>
        </p:nvSpPr>
        <p:spPr>
          <a:xfrm>
            <a:off x="5141781" y="5491730"/>
            <a:ext cx="6497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dirty="0">
                <a:solidFill>
                  <a:srgbClr val="2222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Maruyama, Y., Kato, S., &amp; Azumi, T. (2016, October). Exploring the performance of ROS2. In Proceedings of the 13th international conference on embedded software (pp. 1-10).</a:t>
            </a:r>
            <a:endParaRPr lang="en-GB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41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UiS – RGB - 3 oktober 2017">
      <a:dk1>
        <a:srgbClr val="050F41"/>
      </a:dk1>
      <a:lt1>
        <a:srgbClr val="F0ECE3"/>
      </a:lt1>
      <a:dk2>
        <a:srgbClr val="000000"/>
      </a:dk2>
      <a:lt2>
        <a:srgbClr val="FFFFFF"/>
      </a:lt2>
      <a:accent1>
        <a:srgbClr val="EB5F0A"/>
      </a:accent1>
      <a:accent2>
        <a:srgbClr val="0A3CA0"/>
      </a:accent2>
      <a:accent3>
        <a:srgbClr val="AAC8F0"/>
      </a:accent3>
      <a:accent4>
        <a:srgbClr val="F09600"/>
      </a:accent4>
      <a:accent5>
        <a:srgbClr val="AE937D"/>
      </a:accent5>
      <a:accent6>
        <a:srgbClr val="641E14"/>
      </a:accent6>
      <a:hlink>
        <a:srgbClr val="0A3CA0"/>
      </a:hlink>
      <a:folHlink>
        <a:srgbClr val="C8460A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5955B0198E9449B0BBE2244DE63A06" ma:contentTypeVersion="17" ma:contentTypeDescription="Create a new document." ma:contentTypeScope="" ma:versionID="dffad706b27c555083428e8f203c9ebd">
  <xsd:schema xmlns:xsd="http://www.w3.org/2001/XMLSchema" xmlns:xs="http://www.w3.org/2001/XMLSchema" xmlns:p="http://schemas.microsoft.com/office/2006/metadata/properties" xmlns:ns3="c1804c83-68b5-46ae-afc4-bc12ac8daa1c" xmlns:ns4="a938fa49-c29e-4540-a581-1c43a332b2f8" targetNamespace="http://schemas.microsoft.com/office/2006/metadata/properties" ma:root="true" ma:fieldsID="b69a4ab9bf4c78ec54d087300f5c4813" ns3:_="" ns4:_="">
    <xsd:import namespace="c1804c83-68b5-46ae-afc4-bc12ac8daa1c"/>
    <xsd:import namespace="a938fa49-c29e-4540-a581-1c43a332b2f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804c83-68b5-46ae-afc4-bc12ac8daa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38fa49-c29e-4540-a581-1c43a332b2f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1804c83-68b5-46ae-afc4-bc12ac8daa1c" xsi:nil="true"/>
  </documentManagement>
</p:properties>
</file>

<file path=customXml/itemProps1.xml><?xml version="1.0" encoding="utf-8"?>
<ds:datastoreItem xmlns:ds="http://schemas.openxmlformats.org/officeDocument/2006/customXml" ds:itemID="{F5E33CDF-C2E8-491D-A44C-739FEB157E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804c83-68b5-46ae-afc4-bc12ac8daa1c"/>
    <ds:schemaRef ds:uri="a938fa49-c29e-4540-a581-1c43a332b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4D0432-ABCC-4325-B4AE-FD0B1B2645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4FE4E2-0E5A-4B88-A353-9D11605315AE}">
  <ds:schemaRefs>
    <ds:schemaRef ds:uri="http://purl.org/dc/elements/1.1/"/>
    <ds:schemaRef ds:uri="http://schemas.microsoft.com/office/2006/metadata/properties"/>
    <ds:schemaRef ds:uri="c1804c83-68b5-46ae-afc4-bc12ac8daa1c"/>
    <ds:schemaRef ds:uri="http://schemas.microsoft.com/office/infopath/2007/PartnerControls"/>
    <ds:schemaRef ds:uri="http://purl.org/dc/terms/"/>
    <ds:schemaRef ds:uri="a938fa49-c29e-4540-a581-1c43a332b2f8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2b7fce66-bf2d-46b5-b59a-9f0018501bcd}" enabled="1" method="Standard" siteId="{f8a213d2-8f6c-400d-9e74-4e8b475316c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1337</TotalTime>
  <Words>1645</Words>
  <Application>Microsoft Office PowerPoint</Application>
  <PresentationFormat>Widescreen</PresentationFormat>
  <Paragraphs>187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Office-tema</vt:lpstr>
      <vt:lpstr> Welcome to Stavanger/Norway   University of Stavanger  uis.no </vt:lpstr>
      <vt:lpstr>Agenda</vt:lpstr>
      <vt:lpstr>Docker Engine</vt:lpstr>
      <vt:lpstr>Docker workflow process</vt:lpstr>
      <vt:lpstr>DockerFile</vt:lpstr>
      <vt:lpstr>Load and run Docker container</vt:lpstr>
      <vt:lpstr>Robot Operating System 2 (ROS2)</vt:lpstr>
      <vt:lpstr>ROS2 architecture </vt:lpstr>
      <vt:lpstr>ROS2 vs ROS1</vt:lpstr>
      <vt:lpstr>Components of ROS2</vt:lpstr>
      <vt:lpstr>The computational graph</vt:lpstr>
      <vt:lpstr>ROS2 workspace</vt:lpstr>
      <vt:lpstr>CMakeList.txt and package.xml</vt:lpstr>
      <vt:lpstr>Rviz2</vt:lpstr>
      <vt:lpstr>Gazebo</vt:lpstr>
      <vt:lpstr>ros_gz_bridge </vt:lpstr>
      <vt:lpstr>BlueROV2 ROS2/Gazebo model</vt:lpstr>
      <vt:lpstr>Custom-written plugins and scripts </vt:lpstr>
      <vt:lpstr>marsim1 ROS2/Gazebo model </vt:lpstr>
      <vt:lpstr>Starting up the model</vt:lpstr>
      <vt:lpstr>ROS2-GZ bridge</vt:lpstr>
      <vt:lpstr>ROS2-GZ bridge</vt:lpstr>
      <vt:lpstr>rqt_graph</vt:lpstr>
      <vt:lpstr>TF2 tree</vt:lpstr>
      <vt:lpstr>EKF filter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Trond Thorsen</dc:creator>
  <cp:lastModifiedBy>Yihan Xing</cp:lastModifiedBy>
  <cp:revision>1417</cp:revision>
  <dcterms:created xsi:type="dcterms:W3CDTF">2017-09-13T17:32:56Z</dcterms:created>
  <dcterms:modified xsi:type="dcterms:W3CDTF">2024-10-03T19:37:53Z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b7fce66-bf2d-46b5-b59a-9f0018501bcd_Enabled">
    <vt:lpwstr>true</vt:lpwstr>
  </property>
  <property fmtid="{D5CDD505-2E9C-101B-9397-08002B2CF9AE}" pid="3" name="MSIP_Label_2b7fce66-bf2d-46b5-b59a-9f0018501bcd_SetDate">
    <vt:lpwstr>2022-09-27T06:19:42Z</vt:lpwstr>
  </property>
  <property fmtid="{D5CDD505-2E9C-101B-9397-08002B2CF9AE}" pid="4" name="MSIP_Label_2b7fce66-bf2d-46b5-b59a-9f0018501bcd_Method">
    <vt:lpwstr>Standard</vt:lpwstr>
  </property>
  <property fmtid="{D5CDD505-2E9C-101B-9397-08002B2CF9AE}" pid="5" name="MSIP_Label_2b7fce66-bf2d-46b5-b59a-9f0018501bcd_Name">
    <vt:lpwstr>s_Intern</vt:lpwstr>
  </property>
  <property fmtid="{D5CDD505-2E9C-101B-9397-08002B2CF9AE}" pid="6" name="MSIP_Label_2b7fce66-bf2d-46b5-b59a-9f0018501bcd_SiteId">
    <vt:lpwstr>f8a213d2-8f6c-400d-9e74-4e8b475316c6</vt:lpwstr>
  </property>
  <property fmtid="{D5CDD505-2E9C-101B-9397-08002B2CF9AE}" pid="7" name="MSIP_Label_2b7fce66-bf2d-46b5-b59a-9f0018501bcd_ActionId">
    <vt:lpwstr>205e46b4-d5d4-466b-a9c8-b88185aee76b</vt:lpwstr>
  </property>
  <property fmtid="{D5CDD505-2E9C-101B-9397-08002B2CF9AE}" pid="8" name="MSIP_Label_2b7fce66-bf2d-46b5-b59a-9f0018501bcd_ContentBits">
    <vt:lpwstr>0</vt:lpwstr>
  </property>
  <property fmtid="{D5CDD505-2E9C-101B-9397-08002B2CF9AE}" pid="9" name="ContentTypeId">
    <vt:lpwstr>0x010100B75955B0198E9449B0BBE2244DE63A06</vt:lpwstr>
  </property>
</Properties>
</file>